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5197" r:id="rId4"/>
  </p:sldMasterIdLst>
  <p:notesMasterIdLst>
    <p:notesMasterId r:id="rId8"/>
  </p:notesMasterIdLst>
  <p:handoutMasterIdLst>
    <p:handoutMasterId r:id="rId9"/>
  </p:handoutMasterIdLst>
  <p:sldIdLst>
    <p:sldId id="4153" r:id="rId5"/>
    <p:sldId id="1331" r:id="rId6"/>
    <p:sldId id="1337" r:id="rId7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rebuchet MS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rebuchet MS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rebuchet MS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rebuchet MS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rebuchet MS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Trebuchet MS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Trebuchet MS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Trebuchet MS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Trebuchet MS" pitchFamily="34" charset="0"/>
        <a:ea typeface="+mn-ea"/>
        <a:cs typeface="Times New Roman" pitchFamily="18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CBFBBEFA-87E3-4AB4-943A-76BA3ED87A87}">
          <p14:sldIdLst>
            <p14:sldId id="4153"/>
            <p14:sldId id="1331"/>
            <p14:sldId id="133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40" userDrawn="1">
          <p15:clr>
            <a:srgbClr val="A4A3A4"/>
          </p15:clr>
        </p15:guide>
        <p15:guide id="2" pos="5292" userDrawn="1">
          <p15:clr>
            <a:srgbClr val="A4A3A4"/>
          </p15:clr>
        </p15:guide>
        <p15:guide id="3" orient="horz" pos="384" userDrawn="1">
          <p15:clr>
            <a:srgbClr val="A4A3A4"/>
          </p15:clr>
        </p15:guide>
        <p15:guide id="4" orient="horz" pos="2400" userDrawn="1">
          <p15:clr>
            <a:srgbClr val="A4A3A4"/>
          </p15:clr>
        </p15:guide>
        <p15:guide id="5" orient="horz" pos="3840" userDrawn="1">
          <p15:clr>
            <a:srgbClr val="A4A3A4"/>
          </p15:clr>
        </p15:guide>
        <p15:guide id="6" orient="horz" pos="936" userDrawn="1">
          <p15:clr>
            <a:srgbClr val="A4A3A4"/>
          </p15:clr>
        </p15:guide>
        <p15:guide id="7" orient="horz" pos="1632" userDrawn="1">
          <p15:clr>
            <a:srgbClr val="A4A3A4"/>
          </p15:clr>
        </p15:guide>
        <p15:guide id="8" orient="horz" userDrawn="1">
          <p15:clr>
            <a:srgbClr val="A4A3A4"/>
          </p15:clr>
        </p15:guide>
        <p15:guide id="9" pos="444" userDrawn="1">
          <p15:clr>
            <a:srgbClr val="A4A3A4"/>
          </p15:clr>
        </p15:guide>
        <p15:guide id="10" pos="180" userDrawn="1">
          <p15:clr>
            <a:srgbClr val="A4A3A4"/>
          </p15:clr>
        </p15:guide>
        <p15:guide id="11" pos="2880" userDrawn="1">
          <p15:clr>
            <a:srgbClr val="A4A3A4"/>
          </p15:clr>
        </p15:guide>
        <p15:guide id="12" orient="horz" pos="648" userDrawn="1">
          <p15:clr>
            <a:srgbClr val="A4A3A4"/>
          </p15:clr>
        </p15:guide>
        <p15:guide id="14" orient="horz" pos="41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 userDrawn="1">
          <p15:clr>
            <a:srgbClr val="A4A3A4"/>
          </p15:clr>
        </p15:guide>
        <p15:guide id="2" pos="2306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an Crosby" initials="IC" lastIdx="1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AA55"/>
    <a:srgbClr val="00AB51"/>
    <a:srgbClr val="006450"/>
    <a:srgbClr val="0A6350"/>
    <a:srgbClr val="033053"/>
    <a:srgbClr val="FFDDDD"/>
    <a:srgbClr val="CFF1FD"/>
    <a:srgbClr val="B8E1FA"/>
    <a:srgbClr val="72AC4D"/>
    <a:srgbClr val="239C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1640AAA-D130-4D73-B0DE-941878DF36D1}" v="4" dt="2020-11-19T16:27:54.44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65" autoAdjust="0"/>
    <p:restoredTop sz="94018" autoAdjust="0"/>
  </p:normalViewPr>
  <p:slideViewPr>
    <p:cSldViewPr snapToGrid="0">
      <p:cViewPr varScale="1">
        <p:scale>
          <a:sx n="62" d="100"/>
          <a:sy n="62" d="100"/>
        </p:scale>
        <p:origin x="1404" y="52"/>
      </p:cViewPr>
      <p:guideLst>
        <p:guide orient="horz" pos="240"/>
        <p:guide pos="5292"/>
        <p:guide orient="horz" pos="384"/>
        <p:guide orient="horz" pos="2400"/>
        <p:guide orient="horz" pos="3840"/>
        <p:guide orient="horz" pos="936"/>
        <p:guide orient="horz" pos="1632"/>
        <p:guide orient="horz"/>
        <p:guide pos="444"/>
        <p:guide pos="180"/>
        <p:guide pos="2880"/>
        <p:guide orient="horz" pos="648"/>
        <p:guide orient="horz" pos="415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3570" y="522"/>
      </p:cViewPr>
      <p:guideLst>
        <p:guide orient="horz" pos="3024"/>
        <p:guide pos="230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iaksandr Novikau" userId="39116273-e761-416d-a9b4-62fd83cca100" providerId="ADAL" clId="{51640AAA-D130-4D73-B0DE-941878DF36D1}"/>
    <pc:docChg chg="custSel addSld delSld modSld modMainMaster modSection">
      <pc:chgData name="Aliaksandr Novikau" userId="39116273-e761-416d-a9b4-62fd83cca100" providerId="ADAL" clId="{51640AAA-D130-4D73-B0DE-941878DF36D1}" dt="2020-11-19T16:32:59.518" v="351" actId="122"/>
      <pc:docMkLst>
        <pc:docMk/>
      </pc:docMkLst>
      <pc:sldChg chg="del">
        <pc:chgData name="Aliaksandr Novikau" userId="39116273-e761-416d-a9b4-62fd83cca100" providerId="ADAL" clId="{51640AAA-D130-4D73-B0DE-941878DF36D1}" dt="2020-11-19T16:22:25.787" v="35" actId="2696"/>
        <pc:sldMkLst>
          <pc:docMk/>
          <pc:sldMk cId="3089118525" sldId="766"/>
        </pc:sldMkLst>
      </pc:sldChg>
      <pc:sldChg chg="del">
        <pc:chgData name="Aliaksandr Novikau" userId="39116273-e761-416d-a9b4-62fd83cca100" providerId="ADAL" clId="{51640AAA-D130-4D73-B0DE-941878DF36D1}" dt="2020-11-19T16:14:18.436" v="11" actId="2696"/>
        <pc:sldMkLst>
          <pc:docMk/>
          <pc:sldMk cId="2799468384" sldId="836"/>
        </pc:sldMkLst>
      </pc:sldChg>
      <pc:sldChg chg="del">
        <pc:chgData name="Aliaksandr Novikau" userId="39116273-e761-416d-a9b4-62fd83cca100" providerId="ADAL" clId="{51640AAA-D130-4D73-B0DE-941878DF36D1}" dt="2020-11-19T16:14:18.084" v="7" actId="2696"/>
        <pc:sldMkLst>
          <pc:docMk/>
          <pc:sldMk cId="55988532" sldId="837"/>
        </pc:sldMkLst>
      </pc:sldChg>
      <pc:sldChg chg="del">
        <pc:chgData name="Aliaksandr Novikau" userId="39116273-e761-416d-a9b4-62fd83cca100" providerId="ADAL" clId="{51640AAA-D130-4D73-B0DE-941878DF36D1}" dt="2020-11-19T16:14:17.925" v="4" actId="2696"/>
        <pc:sldMkLst>
          <pc:docMk/>
          <pc:sldMk cId="2975135501" sldId="896"/>
        </pc:sldMkLst>
      </pc:sldChg>
      <pc:sldChg chg="del">
        <pc:chgData name="Aliaksandr Novikau" userId="39116273-e761-416d-a9b4-62fd83cca100" providerId="ADAL" clId="{51640AAA-D130-4D73-B0DE-941878DF36D1}" dt="2020-11-19T16:14:39.434" v="32" actId="2696"/>
        <pc:sldMkLst>
          <pc:docMk/>
          <pc:sldMk cId="834988235" sldId="1023"/>
        </pc:sldMkLst>
      </pc:sldChg>
      <pc:sldChg chg="del">
        <pc:chgData name="Aliaksandr Novikau" userId="39116273-e761-416d-a9b4-62fd83cca100" providerId="ADAL" clId="{51640AAA-D130-4D73-B0DE-941878DF36D1}" dt="2020-11-19T16:14:39.567" v="33" actId="2696"/>
        <pc:sldMkLst>
          <pc:docMk/>
          <pc:sldMk cId="229082973" sldId="1024"/>
        </pc:sldMkLst>
      </pc:sldChg>
      <pc:sldChg chg="del">
        <pc:chgData name="Aliaksandr Novikau" userId="39116273-e761-416d-a9b4-62fd83cca100" providerId="ADAL" clId="{51640AAA-D130-4D73-B0DE-941878DF36D1}" dt="2020-11-19T16:14:39.338" v="31" actId="2696"/>
        <pc:sldMkLst>
          <pc:docMk/>
          <pc:sldMk cId="1196437637" sldId="1025"/>
        </pc:sldMkLst>
      </pc:sldChg>
      <pc:sldChg chg="del">
        <pc:chgData name="Aliaksandr Novikau" userId="39116273-e761-416d-a9b4-62fd83cca100" providerId="ADAL" clId="{51640AAA-D130-4D73-B0DE-941878DF36D1}" dt="2020-11-19T16:14:39.305" v="30" actId="2696"/>
        <pc:sldMkLst>
          <pc:docMk/>
          <pc:sldMk cId="2446397180" sldId="1026"/>
        </pc:sldMkLst>
      </pc:sldChg>
      <pc:sldChg chg="del">
        <pc:chgData name="Aliaksandr Novikau" userId="39116273-e761-416d-a9b4-62fd83cca100" providerId="ADAL" clId="{51640AAA-D130-4D73-B0DE-941878DF36D1}" dt="2020-11-19T16:14:17.733" v="0" actId="2696"/>
        <pc:sldMkLst>
          <pc:docMk/>
          <pc:sldMk cId="440811838" sldId="1028"/>
        </pc:sldMkLst>
      </pc:sldChg>
      <pc:sldChg chg="del">
        <pc:chgData name="Aliaksandr Novikau" userId="39116273-e761-416d-a9b4-62fd83cca100" providerId="ADAL" clId="{51640AAA-D130-4D73-B0DE-941878DF36D1}" dt="2020-11-19T16:14:17.869" v="2" actId="2696"/>
        <pc:sldMkLst>
          <pc:docMk/>
          <pc:sldMk cId="3795863603" sldId="1030"/>
        </pc:sldMkLst>
      </pc:sldChg>
      <pc:sldChg chg="del">
        <pc:chgData name="Aliaksandr Novikau" userId="39116273-e761-416d-a9b4-62fd83cca100" providerId="ADAL" clId="{51640AAA-D130-4D73-B0DE-941878DF36D1}" dt="2020-11-19T16:14:17.909" v="3" actId="2696"/>
        <pc:sldMkLst>
          <pc:docMk/>
          <pc:sldMk cId="922980537" sldId="1031"/>
        </pc:sldMkLst>
      </pc:sldChg>
      <pc:sldChg chg="del">
        <pc:chgData name="Aliaksandr Novikau" userId="39116273-e761-416d-a9b4-62fd83cca100" providerId="ADAL" clId="{51640AAA-D130-4D73-B0DE-941878DF36D1}" dt="2020-11-19T16:14:18.070" v="6" actId="2696"/>
        <pc:sldMkLst>
          <pc:docMk/>
          <pc:sldMk cId="2715118581" sldId="1032"/>
        </pc:sldMkLst>
      </pc:sldChg>
      <pc:sldChg chg="del">
        <pc:chgData name="Aliaksandr Novikau" userId="39116273-e761-416d-a9b4-62fd83cca100" providerId="ADAL" clId="{51640AAA-D130-4D73-B0DE-941878DF36D1}" dt="2020-11-19T16:14:18.110" v="9" actId="2696"/>
        <pc:sldMkLst>
          <pc:docMk/>
          <pc:sldMk cId="3768244757" sldId="1033"/>
        </pc:sldMkLst>
      </pc:sldChg>
      <pc:sldChg chg="del">
        <pc:chgData name="Aliaksandr Novikau" userId="39116273-e761-416d-a9b4-62fd83cca100" providerId="ADAL" clId="{51640AAA-D130-4D73-B0DE-941878DF36D1}" dt="2020-11-19T16:14:18.422" v="10" actId="2696"/>
        <pc:sldMkLst>
          <pc:docMk/>
          <pc:sldMk cId="399178469" sldId="1034"/>
        </pc:sldMkLst>
      </pc:sldChg>
      <pc:sldChg chg="del">
        <pc:chgData name="Aliaksandr Novikau" userId="39116273-e761-416d-a9b4-62fd83cca100" providerId="ADAL" clId="{51640AAA-D130-4D73-B0DE-941878DF36D1}" dt="2020-11-19T16:14:17.858" v="1" actId="2696"/>
        <pc:sldMkLst>
          <pc:docMk/>
          <pc:sldMk cId="2144497989" sldId="1322"/>
        </pc:sldMkLst>
      </pc:sldChg>
      <pc:sldChg chg="del">
        <pc:chgData name="Aliaksandr Novikau" userId="39116273-e761-416d-a9b4-62fd83cca100" providerId="ADAL" clId="{51640AAA-D130-4D73-B0DE-941878DF36D1}" dt="2020-11-19T16:14:39.200" v="24" actId="2696"/>
        <pc:sldMkLst>
          <pc:docMk/>
          <pc:sldMk cId="2760553959" sldId="1327"/>
        </pc:sldMkLst>
      </pc:sldChg>
      <pc:sldChg chg="del">
        <pc:chgData name="Aliaksandr Novikau" userId="39116273-e761-416d-a9b4-62fd83cca100" providerId="ADAL" clId="{51640AAA-D130-4D73-B0DE-941878DF36D1}" dt="2020-11-19T16:14:18.468" v="13" actId="2696"/>
        <pc:sldMkLst>
          <pc:docMk/>
          <pc:sldMk cId="3856040044" sldId="1329"/>
        </pc:sldMkLst>
      </pc:sldChg>
      <pc:sldChg chg="del">
        <pc:chgData name="Aliaksandr Novikau" userId="39116273-e761-416d-a9b4-62fd83cca100" providerId="ADAL" clId="{51640AAA-D130-4D73-B0DE-941878DF36D1}" dt="2020-11-19T16:14:25.143" v="16" actId="2696"/>
        <pc:sldMkLst>
          <pc:docMk/>
          <pc:sldMk cId="1563487783" sldId="1330"/>
        </pc:sldMkLst>
      </pc:sldChg>
      <pc:sldChg chg="addSp delSp modSp">
        <pc:chgData name="Aliaksandr Novikau" userId="39116273-e761-416d-a9b4-62fd83cca100" providerId="ADAL" clId="{51640AAA-D130-4D73-B0DE-941878DF36D1}" dt="2020-11-19T16:30:06.939" v="274" actId="1036"/>
        <pc:sldMkLst>
          <pc:docMk/>
          <pc:sldMk cId="943243891" sldId="1331"/>
        </pc:sldMkLst>
        <pc:spChg chg="add del mod">
          <ac:chgData name="Aliaksandr Novikau" userId="39116273-e761-416d-a9b4-62fd83cca100" providerId="ADAL" clId="{51640AAA-D130-4D73-B0DE-941878DF36D1}" dt="2020-11-19T16:27:58.472" v="185" actId="1035"/>
          <ac:spMkLst>
            <pc:docMk/>
            <pc:sldMk cId="943243891" sldId="1331"/>
            <ac:spMk id="4" creationId="{DCAB9B9F-6159-4921-88BB-B60C0F3E31F5}"/>
          </ac:spMkLst>
        </pc:spChg>
        <pc:spChg chg="add del mod">
          <ac:chgData name="Aliaksandr Novikau" userId="39116273-e761-416d-a9b4-62fd83cca100" providerId="ADAL" clId="{51640AAA-D130-4D73-B0DE-941878DF36D1}" dt="2020-11-19T16:27:58.472" v="185" actId="1035"/>
          <ac:spMkLst>
            <pc:docMk/>
            <pc:sldMk cId="943243891" sldId="1331"/>
            <ac:spMk id="5" creationId="{530859E1-4236-42A7-A38B-37CA6B979F5B}"/>
          </ac:spMkLst>
        </pc:spChg>
        <pc:spChg chg="add del mod">
          <ac:chgData name="Aliaksandr Novikau" userId="39116273-e761-416d-a9b4-62fd83cca100" providerId="ADAL" clId="{51640AAA-D130-4D73-B0DE-941878DF36D1}" dt="2020-11-19T16:27:58.472" v="185" actId="1035"/>
          <ac:spMkLst>
            <pc:docMk/>
            <pc:sldMk cId="943243891" sldId="1331"/>
            <ac:spMk id="6" creationId="{DDD29AC3-033F-4743-B3BC-486CACDFB932}"/>
          </ac:spMkLst>
        </pc:spChg>
        <pc:spChg chg="add del mod">
          <ac:chgData name="Aliaksandr Novikau" userId="39116273-e761-416d-a9b4-62fd83cca100" providerId="ADAL" clId="{51640AAA-D130-4D73-B0DE-941878DF36D1}" dt="2020-11-19T16:27:58.472" v="185" actId="1035"/>
          <ac:spMkLst>
            <pc:docMk/>
            <pc:sldMk cId="943243891" sldId="1331"/>
            <ac:spMk id="7" creationId="{B5415AD5-2AE2-440C-A18E-E9175ADBA93C}"/>
          </ac:spMkLst>
        </pc:spChg>
        <pc:spChg chg="add del mod">
          <ac:chgData name="Aliaksandr Novikau" userId="39116273-e761-416d-a9b4-62fd83cca100" providerId="ADAL" clId="{51640AAA-D130-4D73-B0DE-941878DF36D1}" dt="2020-11-19T16:27:58.472" v="185" actId="1035"/>
          <ac:spMkLst>
            <pc:docMk/>
            <pc:sldMk cId="943243891" sldId="1331"/>
            <ac:spMk id="8" creationId="{534B9647-8F61-4EBC-AEA3-887F87AD4205}"/>
          </ac:spMkLst>
        </pc:spChg>
        <pc:spChg chg="add del mod">
          <ac:chgData name="Aliaksandr Novikau" userId="39116273-e761-416d-a9b4-62fd83cca100" providerId="ADAL" clId="{51640AAA-D130-4D73-B0DE-941878DF36D1}" dt="2020-11-19T16:27:58.472" v="185" actId="1035"/>
          <ac:spMkLst>
            <pc:docMk/>
            <pc:sldMk cId="943243891" sldId="1331"/>
            <ac:spMk id="9" creationId="{121C2036-08D3-4601-A960-51D4D6726111}"/>
          </ac:spMkLst>
        </pc:spChg>
        <pc:spChg chg="add del mod">
          <ac:chgData name="Aliaksandr Novikau" userId="39116273-e761-416d-a9b4-62fd83cca100" providerId="ADAL" clId="{51640AAA-D130-4D73-B0DE-941878DF36D1}" dt="2020-11-19T16:27:58.472" v="185" actId="1035"/>
          <ac:spMkLst>
            <pc:docMk/>
            <pc:sldMk cId="943243891" sldId="1331"/>
            <ac:spMk id="10" creationId="{C79E6649-F7FE-4AB2-B294-25A63E055F48}"/>
          </ac:spMkLst>
        </pc:spChg>
        <pc:spChg chg="add del mod">
          <ac:chgData name="Aliaksandr Novikau" userId="39116273-e761-416d-a9b4-62fd83cca100" providerId="ADAL" clId="{51640AAA-D130-4D73-B0DE-941878DF36D1}" dt="2020-11-19T16:27:58.472" v="185" actId="1035"/>
          <ac:spMkLst>
            <pc:docMk/>
            <pc:sldMk cId="943243891" sldId="1331"/>
            <ac:spMk id="11" creationId="{861575E5-8BF7-437B-93DF-9EF1582E1C62}"/>
          </ac:spMkLst>
        </pc:spChg>
        <pc:spChg chg="add del mod">
          <ac:chgData name="Aliaksandr Novikau" userId="39116273-e761-416d-a9b4-62fd83cca100" providerId="ADAL" clId="{51640AAA-D130-4D73-B0DE-941878DF36D1}" dt="2020-11-19T16:27:58.472" v="185" actId="1035"/>
          <ac:spMkLst>
            <pc:docMk/>
            <pc:sldMk cId="943243891" sldId="1331"/>
            <ac:spMk id="12" creationId="{7691CF4C-8578-43C0-94A6-E9E8D50B2B93}"/>
          </ac:spMkLst>
        </pc:spChg>
        <pc:spChg chg="add del mod">
          <ac:chgData name="Aliaksandr Novikau" userId="39116273-e761-416d-a9b4-62fd83cca100" providerId="ADAL" clId="{51640AAA-D130-4D73-B0DE-941878DF36D1}" dt="2020-11-19T16:27:58.472" v="185" actId="1035"/>
          <ac:spMkLst>
            <pc:docMk/>
            <pc:sldMk cId="943243891" sldId="1331"/>
            <ac:spMk id="13" creationId="{2602E96D-323E-4F73-8CD5-2661A7D9F2CA}"/>
          </ac:spMkLst>
        </pc:spChg>
        <pc:spChg chg="add del mod">
          <ac:chgData name="Aliaksandr Novikau" userId="39116273-e761-416d-a9b4-62fd83cca100" providerId="ADAL" clId="{51640AAA-D130-4D73-B0DE-941878DF36D1}" dt="2020-11-19T16:27:58.472" v="185" actId="1035"/>
          <ac:spMkLst>
            <pc:docMk/>
            <pc:sldMk cId="943243891" sldId="1331"/>
            <ac:spMk id="20" creationId="{5C582C4E-CF44-4182-89CF-BFB83424E95F}"/>
          </ac:spMkLst>
        </pc:spChg>
        <pc:spChg chg="add del mod">
          <ac:chgData name="Aliaksandr Novikau" userId="39116273-e761-416d-a9b4-62fd83cca100" providerId="ADAL" clId="{51640AAA-D130-4D73-B0DE-941878DF36D1}" dt="2020-11-19T16:27:58.472" v="185" actId="1035"/>
          <ac:spMkLst>
            <pc:docMk/>
            <pc:sldMk cId="943243891" sldId="1331"/>
            <ac:spMk id="21" creationId="{04B43BAF-52C6-41DA-B702-D344186F006A}"/>
          </ac:spMkLst>
        </pc:spChg>
        <pc:spChg chg="add del mod">
          <ac:chgData name="Aliaksandr Novikau" userId="39116273-e761-416d-a9b4-62fd83cca100" providerId="ADAL" clId="{51640AAA-D130-4D73-B0DE-941878DF36D1}" dt="2020-11-19T16:27:58.472" v="185" actId="1035"/>
          <ac:spMkLst>
            <pc:docMk/>
            <pc:sldMk cId="943243891" sldId="1331"/>
            <ac:spMk id="22" creationId="{A0238654-2D84-4E24-A3BA-A2821B9685DB}"/>
          </ac:spMkLst>
        </pc:spChg>
        <pc:spChg chg="add del mod">
          <ac:chgData name="Aliaksandr Novikau" userId="39116273-e761-416d-a9b4-62fd83cca100" providerId="ADAL" clId="{51640AAA-D130-4D73-B0DE-941878DF36D1}" dt="2020-11-19T16:27:58.472" v="185" actId="1035"/>
          <ac:spMkLst>
            <pc:docMk/>
            <pc:sldMk cId="943243891" sldId="1331"/>
            <ac:spMk id="27" creationId="{7CA12F12-ABBA-47D9-82A4-27A2AD8CAA27}"/>
          </ac:spMkLst>
        </pc:spChg>
        <pc:spChg chg="mod">
          <ac:chgData name="Aliaksandr Novikau" userId="39116273-e761-416d-a9b4-62fd83cca100" providerId="ADAL" clId="{51640AAA-D130-4D73-B0DE-941878DF36D1}" dt="2020-11-19T16:28:56.809" v="242" actId="1035"/>
          <ac:spMkLst>
            <pc:docMk/>
            <pc:sldMk cId="943243891" sldId="1331"/>
            <ac:spMk id="28" creationId="{286390DF-47A9-44C4-901D-370748718E35}"/>
          </ac:spMkLst>
        </pc:spChg>
        <pc:spChg chg="add del mod">
          <ac:chgData name="Aliaksandr Novikau" userId="39116273-e761-416d-a9b4-62fd83cca100" providerId="ADAL" clId="{51640AAA-D130-4D73-B0DE-941878DF36D1}" dt="2020-11-19T16:29:51.866" v="255" actId="120"/>
          <ac:spMkLst>
            <pc:docMk/>
            <pc:sldMk cId="943243891" sldId="1331"/>
            <ac:spMk id="29" creationId="{369DE966-8ADD-4B98-8085-458770D47333}"/>
          </ac:spMkLst>
        </pc:spChg>
        <pc:spChg chg="add del mod">
          <ac:chgData name="Aliaksandr Novikau" userId="39116273-e761-416d-a9b4-62fd83cca100" providerId="ADAL" clId="{51640AAA-D130-4D73-B0DE-941878DF36D1}" dt="2020-11-19T16:29:54.266" v="256" actId="120"/>
          <ac:spMkLst>
            <pc:docMk/>
            <pc:sldMk cId="943243891" sldId="1331"/>
            <ac:spMk id="30" creationId="{FF9AA0D3-A1B5-4D20-8B2C-46A7F6D09A4B}"/>
          </ac:spMkLst>
        </pc:spChg>
        <pc:grpChg chg="add del mod">
          <ac:chgData name="Aliaksandr Novikau" userId="39116273-e761-416d-a9b4-62fd83cca100" providerId="ADAL" clId="{51640AAA-D130-4D73-B0DE-941878DF36D1}" dt="2020-11-19T16:27:58.472" v="185" actId="1035"/>
          <ac:grpSpMkLst>
            <pc:docMk/>
            <pc:sldMk cId="943243891" sldId="1331"/>
            <ac:grpSpMk id="14" creationId="{960F957E-5723-4599-BE62-9C3541B9D785}"/>
          </ac:grpSpMkLst>
        </pc:grpChg>
        <pc:grpChg chg="add del mod">
          <ac:chgData name="Aliaksandr Novikau" userId="39116273-e761-416d-a9b4-62fd83cca100" providerId="ADAL" clId="{51640AAA-D130-4D73-B0DE-941878DF36D1}" dt="2020-11-19T16:27:58.472" v="185" actId="1035"/>
          <ac:grpSpMkLst>
            <pc:docMk/>
            <pc:sldMk cId="943243891" sldId="1331"/>
            <ac:grpSpMk id="17" creationId="{8B7BA8E7-C2CF-45FF-8FA6-021C87535695}"/>
          </ac:grpSpMkLst>
        </pc:grpChg>
        <pc:picChg chg="add del mod">
          <ac:chgData name="Aliaksandr Novikau" userId="39116273-e761-416d-a9b4-62fd83cca100" providerId="ADAL" clId="{51640AAA-D130-4D73-B0DE-941878DF36D1}" dt="2020-11-19T16:27:58.472" v="185" actId="1035"/>
          <ac:picMkLst>
            <pc:docMk/>
            <pc:sldMk cId="943243891" sldId="1331"/>
            <ac:picMk id="23" creationId="{32F72856-0E2F-4DCB-B231-FEF8A621B068}"/>
          </ac:picMkLst>
        </pc:picChg>
        <pc:picChg chg="add del mod">
          <ac:chgData name="Aliaksandr Novikau" userId="39116273-e761-416d-a9b4-62fd83cca100" providerId="ADAL" clId="{51640AAA-D130-4D73-B0DE-941878DF36D1}" dt="2020-11-19T16:27:58.472" v="185" actId="1035"/>
          <ac:picMkLst>
            <pc:docMk/>
            <pc:sldMk cId="943243891" sldId="1331"/>
            <ac:picMk id="24" creationId="{44239283-8D9F-4757-888C-9E6D2CA3151E}"/>
          </ac:picMkLst>
        </pc:picChg>
        <pc:picChg chg="add del mod">
          <ac:chgData name="Aliaksandr Novikau" userId="39116273-e761-416d-a9b4-62fd83cca100" providerId="ADAL" clId="{51640AAA-D130-4D73-B0DE-941878DF36D1}" dt="2020-11-19T16:27:58.472" v="185" actId="1035"/>
          <ac:picMkLst>
            <pc:docMk/>
            <pc:sldMk cId="943243891" sldId="1331"/>
            <ac:picMk id="25" creationId="{F45E7054-ACAD-48A6-A75E-A6C87734D6E2}"/>
          </ac:picMkLst>
        </pc:picChg>
        <pc:picChg chg="add del mod">
          <ac:chgData name="Aliaksandr Novikau" userId="39116273-e761-416d-a9b4-62fd83cca100" providerId="ADAL" clId="{51640AAA-D130-4D73-B0DE-941878DF36D1}" dt="2020-11-19T16:27:58.472" v="185" actId="1035"/>
          <ac:picMkLst>
            <pc:docMk/>
            <pc:sldMk cId="943243891" sldId="1331"/>
            <ac:picMk id="26" creationId="{7993CAD7-B581-4BBD-AEE6-8BB13DF72F9E}"/>
          </ac:picMkLst>
        </pc:picChg>
        <pc:picChg chg="mod">
          <ac:chgData name="Aliaksandr Novikau" userId="39116273-e761-416d-a9b4-62fd83cca100" providerId="ADAL" clId="{51640AAA-D130-4D73-B0DE-941878DF36D1}" dt="2020-11-19T16:29:07.790" v="245" actId="1035"/>
          <ac:picMkLst>
            <pc:docMk/>
            <pc:sldMk cId="943243891" sldId="1331"/>
            <ac:picMk id="32" creationId="{3C760184-4D8E-4F78-AD32-B6C955A9E0EF}"/>
          </ac:picMkLst>
        </pc:picChg>
        <pc:cxnChg chg="add del mod">
          <ac:chgData name="Aliaksandr Novikau" userId="39116273-e761-416d-a9b4-62fd83cca100" providerId="ADAL" clId="{51640AAA-D130-4D73-B0DE-941878DF36D1}" dt="2020-11-19T16:30:06.939" v="274" actId="1036"/>
          <ac:cxnSpMkLst>
            <pc:docMk/>
            <pc:sldMk cId="943243891" sldId="1331"/>
            <ac:cxnSpMk id="31" creationId="{527DFCC0-1629-43D5-B07B-059699AC34A0}"/>
          </ac:cxnSpMkLst>
        </pc:cxnChg>
      </pc:sldChg>
      <pc:sldChg chg="del">
        <pc:chgData name="Aliaksandr Novikau" userId="39116273-e761-416d-a9b4-62fd83cca100" providerId="ADAL" clId="{51640AAA-D130-4D73-B0DE-941878DF36D1}" dt="2020-11-19T16:14:20.956" v="14" actId="2696"/>
        <pc:sldMkLst>
          <pc:docMk/>
          <pc:sldMk cId="879236969" sldId="1332"/>
        </pc:sldMkLst>
      </pc:sldChg>
      <pc:sldChg chg="del">
        <pc:chgData name="Aliaksandr Novikau" userId="39116273-e761-416d-a9b4-62fd83cca100" providerId="ADAL" clId="{51640AAA-D130-4D73-B0DE-941878DF36D1}" dt="2020-11-19T16:14:24.015" v="15" actId="2696"/>
        <pc:sldMkLst>
          <pc:docMk/>
          <pc:sldMk cId="1240832471" sldId="1333"/>
        </pc:sldMkLst>
      </pc:sldChg>
      <pc:sldChg chg="del">
        <pc:chgData name="Aliaksandr Novikau" userId="39116273-e761-416d-a9b4-62fd83cca100" providerId="ADAL" clId="{51640AAA-D130-4D73-B0DE-941878DF36D1}" dt="2020-11-19T16:14:39.047" v="17" actId="2696"/>
        <pc:sldMkLst>
          <pc:docMk/>
          <pc:sldMk cId="3202985667" sldId="1336"/>
        </pc:sldMkLst>
      </pc:sldChg>
      <pc:sldChg chg="modSp">
        <pc:chgData name="Aliaksandr Novikau" userId="39116273-e761-416d-a9b4-62fd83cca100" providerId="ADAL" clId="{51640AAA-D130-4D73-B0DE-941878DF36D1}" dt="2020-11-19T16:32:59.518" v="351" actId="122"/>
        <pc:sldMkLst>
          <pc:docMk/>
          <pc:sldMk cId="3903232641" sldId="1337"/>
        </pc:sldMkLst>
        <pc:spChg chg="mod">
          <ac:chgData name="Aliaksandr Novikau" userId="39116273-e761-416d-a9b4-62fd83cca100" providerId="ADAL" clId="{51640AAA-D130-4D73-B0DE-941878DF36D1}" dt="2020-11-19T16:32:59.518" v="351" actId="122"/>
          <ac:spMkLst>
            <pc:docMk/>
            <pc:sldMk cId="3903232641" sldId="1337"/>
            <ac:spMk id="6" creationId="{2B164EAD-2837-4B1E-BDF3-E1AB65C23C8A}"/>
          </ac:spMkLst>
        </pc:spChg>
        <pc:spChg chg="mod">
          <ac:chgData name="Aliaksandr Novikau" userId="39116273-e761-416d-a9b4-62fd83cca100" providerId="ADAL" clId="{51640AAA-D130-4D73-B0DE-941878DF36D1}" dt="2020-11-19T16:32:03.755" v="337" actId="1036"/>
          <ac:spMkLst>
            <pc:docMk/>
            <pc:sldMk cId="3903232641" sldId="1337"/>
            <ac:spMk id="17" creationId="{F2BC87B3-8A85-4553-A5B8-97917F0749CB}"/>
          </ac:spMkLst>
        </pc:spChg>
        <pc:spChg chg="mod">
          <ac:chgData name="Aliaksandr Novikau" userId="39116273-e761-416d-a9b4-62fd83cca100" providerId="ADAL" clId="{51640AAA-D130-4D73-B0DE-941878DF36D1}" dt="2020-11-19T16:32:24.857" v="339" actId="255"/>
          <ac:spMkLst>
            <pc:docMk/>
            <pc:sldMk cId="3903232641" sldId="1337"/>
            <ac:spMk id="21" creationId="{755DFE82-6F4B-4D24-A2F6-BBBB06AFB186}"/>
          </ac:spMkLst>
        </pc:spChg>
        <pc:spChg chg="mod">
          <ac:chgData name="Aliaksandr Novikau" userId="39116273-e761-416d-a9b4-62fd83cca100" providerId="ADAL" clId="{51640AAA-D130-4D73-B0DE-941878DF36D1}" dt="2020-11-19T16:32:13.163" v="338" actId="255"/>
          <ac:spMkLst>
            <pc:docMk/>
            <pc:sldMk cId="3903232641" sldId="1337"/>
            <ac:spMk id="25" creationId="{D7F88F80-EC94-4EA7-96D2-D8BB29FDAA39}"/>
          </ac:spMkLst>
        </pc:spChg>
      </pc:sldChg>
      <pc:sldChg chg="del">
        <pc:chgData name="Aliaksandr Novikau" userId="39116273-e761-416d-a9b4-62fd83cca100" providerId="ADAL" clId="{51640AAA-D130-4D73-B0DE-941878DF36D1}" dt="2020-11-19T16:14:39.174" v="23" actId="2696"/>
        <pc:sldMkLst>
          <pc:docMk/>
          <pc:sldMk cId="2063774873" sldId="1339"/>
        </pc:sldMkLst>
      </pc:sldChg>
      <pc:sldChg chg="del">
        <pc:chgData name="Aliaksandr Novikau" userId="39116273-e761-416d-a9b4-62fd83cca100" providerId="ADAL" clId="{51640AAA-D130-4D73-B0DE-941878DF36D1}" dt="2020-11-19T16:14:39.152" v="21" actId="2696"/>
        <pc:sldMkLst>
          <pc:docMk/>
          <pc:sldMk cId="2479963978" sldId="1340"/>
        </pc:sldMkLst>
      </pc:sldChg>
      <pc:sldChg chg="del">
        <pc:chgData name="Aliaksandr Novikau" userId="39116273-e761-416d-a9b4-62fd83cca100" providerId="ADAL" clId="{51640AAA-D130-4D73-B0DE-941878DF36D1}" dt="2020-11-19T16:14:39.168" v="22" actId="2696"/>
        <pc:sldMkLst>
          <pc:docMk/>
          <pc:sldMk cId="3888691173" sldId="1341"/>
        </pc:sldMkLst>
      </pc:sldChg>
      <pc:sldChg chg="del">
        <pc:chgData name="Aliaksandr Novikau" userId="39116273-e761-416d-a9b4-62fd83cca100" providerId="ADAL" clId="{51640AAA-D130-4D73-B0DE-941878DF36D1}" dt="2020-11-19T16:14:39.211" v="25" actId="2696"/>
        <pc:sldMkLst>
          <pc:docMk/>
          <pc:sldMk cId="4214006453" sldId="1342"/>
        </pc:sldMkLst>
      </pc:sldChg>
      <pc:sldChg chg="del">
        <pc:chgData name="Aliaksandr Novikau" userId="39116273-e761-416d-a9b4-62fd83cca100" providerId="ADAL" clId="{51640AAA-D130-4D73-B0DE-941878DF36D1}" dt="2020-11-19T16:14:39.218" v="26" actId="2696"/>
        <pc:sldMkLst>
          <pc:docMk/>
          <pc:sldMk cId="3398109015" sldId="1343"/>
        </pc:sldMkLst>
      </pc:sldChg>
      <pc:sldChg chg="del">
        <pc:chgData name="Aliaksandr Novikau" userId="39116273-e761-416d-a9b4-62fd83cca100" providerId="ADAL" clId="{51640AAA-D130-4D73-B0DE-941878DF36D1}" dt="2020-11-19T16:14:39.235" v="27" actId="2696"/>
        <pc:sldMkLst>
          <pc:docMk/>
          <pc:sldMk cId="1706399932" sldId="1344"/>
        </pc:sldMkLst>
      </pc:sldChg>
      <pc:sldChg chg="del">
        <pc:chgData name="Aliaksandr Novikau" userId="39116273-e761-416d-a9b4-62fd83cca100" providerId="ADAL" clId="{51640AAA-D130-4D73-B0DE-941878DF36D1}" dt="2020-11-19T16:14:39.088" v="19" actId="2696"/>
        <pc:sldMkLst>
          <pc:docMk/>
          <pc:sldMk cId="2068641539" sldId="1346"/>
        </pc:sldMkLst>
      </pc:sldChg>
      <pc:sldChg chg="del">
        <pc:chgData name="Aliaksandr Novikau" userId="39116273-e761-416d-a9b4-62fd83cca100" providerId="ADAL" clId="{51640AAA-D130-4D73-B0DE-941878DF36D1}" dt="2020-11-19T16:14:39.069" v="18" actId="2696"/>
        <pc:sldMkLst>
          <pc:docMk/>
          <pc:sldMk cId="1637941854" sldId="1347"/>
        </pc:sldMkLst>
      </pc:sldChg>
      <pc:sldChg chg="del">
        <pc:chgData name="Aliaksandr Novikau" userId="39116273-e761-416d-a9b4-62fd83cca100" providerId="ADAL" clId="{51640AAA-D130-4D73-B0DE-941878DF36D1}" dt="2020-11-19T16:14:39.258" v="28" actId="2696"/>
        <pc:sldMkLst>
          <pc:docMk/>
          <pc:sldMk cId="4255746194" sldId="1355"/>
        </pc:sldMkLst>
      </pc:sldChg>
      <pc:sldChg chg="del">
        <pc:chgData name="Aliaksandr Novikau" userId="39116273-e761-416d-a9b4-62fd83cca100" providerId="ADAL" clId="{51640AAA-D130-4D73-B0DE-941878DF36D1}" dt="2020-11-19T16:14:17.952" v="5" actId="2696"/>
        <pc:sldMkLst>
          <pc:docMk/>
          <pc:sldMk cId="172034146" sldId="1359"/>
        </pc:sldMkLst>
      </pc:sldChg>
      <pc:sldChg chg="del">
        <pc:chgData name="Aliaksandr Novikau" userId="39116273-e761-416d-a9b4-62fd83cca100" providerId="ADAL" clId="{51640AAA-D130-4D73-B0DE-941878DF36D1}" dt="2020-11-19T16:14:18.095" v="8" actId="2696"/>
        <pc:sldMkLst>
          <pc:docMk/>
          <pc:sldMk cId="761659516" sldId="1360"/>
        </pc:sldMkLst>
      </pc:sldChg>
      <pc:sldChg chg="del">
        <pc:chgData name="Aliaksandr Novikau" userId="39116273-e761-416d-a9b4-62fd83cca100" providerId="ADAL" clId="{51640AAA-D130-4D73-B0DE-941878DF36D1}" dt="2020-11-19T16:14:18.441" v="12" actId="2696"/>
        <pc:sldMkLst>
          <pc:docMk/>
          <pc:sldMk cId="2017533494" sldId="1361"/>
        </pc:sldMkLst>
      </pc:sldChg>
      <pc:sldChg chg="del">
        <pc:chgData name="Aliaksandr Novikau" userId="39116273-e761-416d-a9b4-62fd83cca100" providerId="ADAL" clId="{51640AAA-D130-4D73-B0DE-941878DF36D1}" dt="2020-11-19T16:14:39.102" v="20" actId="2696"/>
        <pc:sldMkLst>
          <pc:docMk/>
          <pc:sldMk cId="321061513" sldId="1362"/>
        </pc:sldMkLst>
      </pc:sldChg>
      <pc:sldChg chg="add">
        <pc:chgData name="Aliaksandr Novikau" userId="39116273-e761-416d-a9b4-62fd83cca100" providerId="ADAL" clId="{51640AAA-D130-4D73-B0DE-941878DF36D1}" dt="2020-11-19T16:22:19.582" v="34"/>
        <pc:sldMkLst>
          <pc:docMk/>
          <pc:sldMk cId="4032775666" sldId="4153"/>
        </pc:sldMkLst>
      </pc:sldChg>
      <pc:sldMasterChg chg="delSldLayout modSldLayout">
        <pc:chgData name="Aliaksandr Novikau" userId="39116273-e761-416d-a9b4-62fd83cca100" providerId="ADAL" clId="{51640AAA-D130-4D73-B0DE-941878DF36D1}" dt="2020-11-19T16:24:38.093" v="139" actId="1037"/>
        <pc:sldMasterMkLst>
          <pc:docMk/>
          <pc:sldMasterMk cId="2764130099" sldId="2147485197"/>
        </pc:sldMasterMkLst>
        <pc:sldLayoutChg chg="addSp delSp modSp">
          <pc:chgData name="Aliaksandr Novikau" userId="39116273-e761-416d-a9b4-62fd83cca100" providerId="ADAL" clId="{51640AAA-D130-4D73-B0DE-941878DF36D1}" dt="2020-11-19T16:24:38.093" v="139" actId="1037"/>
          <pc:sldLayoutMkLst>
            <pc:docMk/>
            <pc:sldMasterMk cId="2764130099" sldId="2147485197"/>
            <pc:sldLayoutMk cId="307958194" sldId="2147485297"/>
          </pc:sldLayoutMkLst>
          <pc:spChg chg="del">
            <ac:chgData name="Aliaksandr Novikau" userId="39116273-e761-416d-a9b4-62fd83cca100" providerId="ADAL" clId="{51640AAA-D130-4D73-B0DE-941878DF36D1}" dt="2020-11-19T16:23:17.585" v="38" actId="478"/>
            <ac:spMkLst>
              <pc:docMk/>
              <pc:sldMasterMk cId="2764130099" sldId="2147485197"/>
              <pc:sldLayoutMk cId="307958194" sldId="2147485297"/>
              <ac:spMk id="13" creationId="{3847CEEC-CE2A-4596-941F-8A41DC69B226}"/>
            </ac:spMkLst>
          </pc:spChg>
          <pc:spChg chg="mod">
            <ac:chgData name="Aliaksandr Novikau" userId="39116273-e761-416d-a9b4-62fd83cca100" providerId="ADAL" clId="{51640AAA-D130-4D73-B0DE-941878DF36D1}" dt="2020-11-19T16:23:39.406" v="104" actId="1035"/>
            <ac:spMkLst>
              <pc:docMk/>
              <pc:sldMasterMk cId="2764130099" sldId="2147485197"/>
              <pc:sldLayoutMk cId="307958194" sldId="2147485297"/>
              <ac:spMk id="14" creationId="{41EF6FFE-E38D-42B2-B331-8210730B2026}"/>
            </ac:spMkLst>
          </pc:spChg>
          <pc:grpChg chg="add del">
            <ac:chgData name="Aliaksandr Novikau" userId="39116273-e761-416d-a9b4-62fd83cca100" providerId="ADAL" clId="{51640AAA-D130-4D73-B0DE-941878DF36D1}" dt="2020-11-19T16:23:12.484" v="37" actId="478"/>
            <ac:grpSpMkLst>
              <pc:docMk/>
              <pc:sldMasterMk cId="2764130099" sldId="2147485197"/>
              <pc:sldLayoutMk cId="307958194" sldId="2147485297"/>
              <ac:grpSpMk id="6" creationId="{61FDD007-E60F-441E-B843-184AEC3F9AB7}"/>
            </ac:grpSpMkLst>
          </pc:grpChg>
          <pc:grpChg chg="mod topLvl">
            <ac:chgData name="Aliaksandr Novikau" userId="39116273-e761-416d-a9b4-62fd83cca100" providerId="ADAL" clId="{51640AAA-D130-4D73-B0DE-941878DF36D1}" dt="2020-11-19T16:24:38.093" v="139" actId="1037"/>
            <ac:grpSpMkLst>
              <pc:docMk/>
              <pc:sldMasterMk cId="2764130099" sldId="2147485197"/>
              <pc:sldLayoutMk cId="307958194" sldId="2147485297"/>
              <ac:grpSpMk id="10" creationId="{D9882660-66DC-400A-8ADD-FA684A10602B}"/>
            </ac:grpSpMkLst>
          </pc:grpChg>
          <pc:picChg chg="del topLvl">
            <ac:chgData name="Aliaksandr Novikau" userId="39116273-e761-416d-a9b4-62fd83cca100" providerId="ADAL" clId="{51640AAA-D130-4D73-B0DE-941878DF36D1}" dt="2020-11-19T16:23:12.484" v="37" actId="478"/>
            <ac:picMkLst>
              <pc:docMk/>
              <pc:sldMasterMk cId="2764130099" sldId="2147485197"/>
              <pc:sldLayoutMk cId="307958194" sldId="2147485297"/>
              <ac:picMk id="9" creationId="{37FA487C-2E52-41C2-9498-4D288846CD09}"/>
            </ac:picMkLst>
          </pc:picChg>
          <pc:picChg chg="mod">
            <ac:chgData name="Aliaksandr Novikau" userId="39116273-e761-416d-a9b4-62fd83cca100" providerId="ADAL" clId="{51640AAA-D130-4D73-B0DE-941878DF36D1}" dt="2020-11-19T16:23:28.579" v="52" actId="1037"/>
            <ac:picMkLst>
              <pc:docMk/>
              <pc:sldMasterMk cId="2764130099" sldId="2147485197"/>
              <pc:sldLayoutMk cId="307958194" sldId="2147485297"/>
              <ac:picMk id="11" creationId="{3CFE608B-906D-4A5E-AF0B-8011EC2256AF}"/>
            </ac:picMkLst>
          </pc:picChg>
          <pc:picChg chg="del">
            <ac:chgData name="Aliaksandr Novikau" userId="39116273-e761-416d-a9b4-62fd83cca100" providerId="ADAL" clId="{51640AAA-D130-4D73-B0DE-941878DF36D1}" dt="2020-11-19T16:23:21.435" v="39" actId="478"/>
            <ac:picMkLst>
              <pc:docMk/>
              <pc:sldMasterMk cId="2764130099" sldId="2147485197"/>
              <pc:sldLayoutMk cId="307958194" sldId="2147485297"/>
              <ac:picMk id="12" creationId="{3FC1EE1D-F46C-4AA1-9D94-8ED9D6EC1634}"/>
            </ac:picMkLst>
          </pc:picChg>
        </pc:sldLayoutChg>
        <pc:sldLayoutChg chg="del">
          <pc:chgData name="Aliaksandr Novikau" userId="39116273-e761-416d-a9b4-62fd83cca100" providerId="ADAL" clId="{51640AAA-D130-4D73-B0DE-941878DF36D1}" dt="2020-11-19T16:14:39.261" v="29" actId="2696"/>
          <pc:sldLayoutMkLst>
            <pc:docMk/>
            <pc:sldMasterMk cId="2764130099" sldId="2147485197"/>
            <pc:sldLayoutMk cId="547038119" sldId="2147485306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3"/>
            <a:ext cx="3170255" cy="478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105" tIns="47554" rIns="95105" bIns="47554" numCol="1" anchor="t" anchorCtr="0" compatLnSpc="1">
            <a:prstTxWarp prst="textNoShape">
              <a:avLst/>
            </a:prstTxWarp>
          </a:bodyPr>
          <a:lstStyle>
            <a:lvl1pPr defTabSz="949871">
              <a:defRPr sz="13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52" y="3"/>
            <a:ext cx="3170253" cy="478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105" tIns="47554" rIns="95105" bIns="47554" numCol="1" anchor="t" anchorCtr="0" compatLnSpc="1">
            <a:prstTxWarp prst="textNoShape">
              <a:avLst/>
            </a:prstTxWarp>
          </a:bodyPr>
          <a:lstStyle>
            <a:lvl1pPr algn="r" defTabSz="949871">
              <a:defRPr sz="13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122469"/>
            <a:ext cx="3170255" cy="478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105" tIns="47554" rIns="95105" bIns="47554" numCol="1" anchor="b" anchorCtr="0" compatLnSpc="1">
            <a:prstTxWarp prst="textNoShape">
              <a:avLst/>
            </a:prstTxWarp>
          </a:bodyPr>
          <a:lstStyle>
            <a:lvl1pPr defTabSz="949871">
              <a:defRPr sz="13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52" y="9122469"/>
            <a:ext cx="3170253" cy="478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105" tIns="47554" rIns="95105" bIns="47554" numCol="1" anchor="b" anchorCtr="0" compatLnSpc="1">
            <a:prstTxWarp prst="textNoShape">
              <a:avLst/>
            </a:prstTxWarp>
          </a:bodyPr>
          <a:lstStyle>
            <a:lvl1pPr algn="r" defTabSz="949871">
              <a:defRPr sz="1300" b="0">
                <a:latin typeface="Times New Roman" pitchFamily="18" charset="0"/>
              </a:defRPr>
            </a:lvl1pPr>
          </a:lstStyle>
          <a:p>
            <a:pPr>
              <a:defRPr/>
            </a:pPr>
            <a:fld id="{A0D669B1-7CF6-49E5-B4CD-C852744A0F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29619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3"/>
            <a:ext cx="3170255" cy="478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105" tIns="47554" rIns="95105" bIns="47554" numCol="1" anchor="t" anchorCtr="0" compatLnSpc="1">
            <a:prstTxWarp prst="textNoShape">
              <a:avLst/>
            </a:prstTxWarp>
          </a:bodyPr>
          <a:lstStyle>
            <a:lvl1pPr defTabSz="949871">
              <a:defRPr sz="13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52" y="3"/>
            <a:ext cx="3170253" cy="478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105" tIns="47554" rIns="95105" bIns="47554" numCol="1" anchor="t" anchorCtr="0" compatLnSpc="1">
            <a:prstTxWarp prst="textNoShape">
              <a:avLst/>
            </a:prstTxWarp>
          </a:bodyPr>
          <a:lstStyle>
            <a:lvl1pPr algn="r" defTabSz="949871">
              <a:defRPr sz="13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694" y="4561242"/>
            <a:ext cx="5365820" cy="4320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105" tIns="47554" rIns="95105" bIns="4755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122469"/>
            <a:ext cx="3170255" cy="478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105" tIns="47554" rIns="95105" bIns="47554" numCol="1" anchor="b" anchorCtr="0" compatLnSpc="1">
            <a:prstTxWarp prst="textNoShape">
              <a:avLst/>
            </a:prstTxWarp>
          </a:bodyPr>
          <a:lstStyle>
            <a:lvl1pPr defTabSz="949871">
              <a:defRPr sz="13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52" y="9122469"/>
            <a:ext cx="3170253" cy="478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105" tIns="47554" rIns="95105" bIns="47554" numCol="1" anchor="b" anchorCtr="0" compatLnSpc="1">
            <a:prstTxWarp prst="textNoShape">
              <a:avLst/>
            </a:prstTxWarp>
          </a:bodyPr>
          <a:lstStyle>
            <a:lvl1pPr algn="r" defTabSz="949871">
              <a:defRPr sz="1300" b="0">
                <a:latin typeface="Times New Roman" pitchFamily="18" charset="0"/>
              </a:defRPr>
            </a:lvl1pPr>
          </a:lstStyle>
          <a:p>
            <a:pPr>
              <a:defRPr/>
            </a:pPr>
            <a:fld id="{E2288943-A205-46C6-A29B-D5A4E37BC4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5531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7763" y="1233488"/>
            <a:ext cx="4440237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DC8546-85EF-447D-9C08-D3D106C24B3B}" type="slidenum">
              <a:rPr lang="en-US" smtClean="0"/>
              <a:pPr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9679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97013" y="1200150"/>
            <a:ext cx="43211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288943-A205-46C6-A29B-D5A4E37BC4F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87155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ight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 flipV="1">
            <a:off x="0" y="0"/>
            <a:ext cx="9144000" cy="4479636"/>
          </a:xfrm>
          <a:prstGeom prst="rect">
            <a:avLst/>
          </a:prstGeom>
          <a:solidFill>
            <a:srgbClr val="139A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pic>
        <p:nvPicPr>
          <p:cNvPr id="70" name="Picture 69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72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022"/>
                    </a14:imgEffect>
                    <a14:imgEffect>
                      <a14:saturation sat="400000"/>
                    </a14:imgEffect>
                    <a14:imgEffect>
                      <a14:brightnessContrast bright="-96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6336" y="3580"/>
            <a:ext cx="2192664" cy="43144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" y="6"/>
            <a:ext cx="6942667" cy="43587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alphaModFix amt="5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1505" y="0"/>
            <a:ext cx="2324100" cy="436214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6495146" y="4318007"/>
            <a:ext cx="2648857" cy="84666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4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4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4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4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6" y="617544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1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1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6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1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6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1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6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6" y="534994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1" y="530231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19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6" y="557219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6" y="557219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69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69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4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1" y="541344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6" y="550869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19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19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4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6" y="538169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1" y="547694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1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1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1" y="550869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69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69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4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6" y="530231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1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1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1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2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5941620" y="6107067"/>
            <a:ext cx="2552218" cy="306564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5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3750" b="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5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75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 dirty="0"/>
              <a:t>Subtitle</a:t>
            </a:r>
            <a:br>
              <a:rPr lang="en-US" dirty="0"/>
            </a:br>
            <a:r>
              <a:rPr lang="en-US" dirty="0"/>
              <a:t>up to Two Lines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 hasCustomPrompt="1"/>
          </p:nvPr>
        </p:nvSpPr>
        <p:spPr>
          <a:xfrm>
            <a:off x="5682073" y="5051783"/>
            <a:ext cx="2821170" cy="1040861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lnSpc>
                <a:spcPct val="100000"/>
              </a:lnSpc>
              <a:defRPr sz="1125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Presenter Information</a:t>
            </a:r>
          </a:p>
          <a:p>
            <a:pPr lvl="0"/>
            <a:r>
              <a:rPr lang="en-US"/>
              <a:t>Location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0" y="4308323"/>
            <a:ext cx="2429933" cy="18288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4" name="Footer Placeholder 1"/>
          <p:cNvSpPr>
            <a:spLocks noGrp="1"/>
          </p:cNvSpPr>
          <p:nvPr>
            <p:ph type="ftr" sz="quarter" idx="15"/>
          </p:nvPr>
        </p:nvSpPr>
        <p:spPr>
          <a:xfrm>
            <a:off x="1439761" y="6417310"/>
            <a:ext cx="7064988" cy="301124"/>
          </a:xfrm>
        </p:spPr>
        <p:txBody>
          <a:bodyPr rIns="0" anchor="t" anchorCtr="0">
            <a:normAutofit/>
          </a:bodyPr>
          <a:lstStyle>
            <a:lvl1pPr>
              <a:defRPr b="0"/>
            </a:lvl1pPr>
          </a:lstStyle>
          <a:p>
            <a:pPr algn="r">
              <a:defRPr/>
            </a:pPr>
            <a:r>
              <a:rPr lang="en-US" dirty="0"/>
              <a:t>Confidential &amp; for IFC Staff Only Working Draft – Discussion Paper Only</a:t>
            </a:r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B02D7674-7DCE-0E45-9686-E5067D9F9304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3394" y="4870971"/>
            <a:ext cx="3435132" cy="1166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415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4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4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4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4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6" y="617544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1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1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6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1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6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1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6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6" y="534994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1" y="530231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19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6" y="557219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6" y="557219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69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69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4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1" y="541344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6" y="550869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19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19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4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6" y="538169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1" y="547694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1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1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1" y="550869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69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69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4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6" y="530231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1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1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1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2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5679443" y="6107067"/>
            <a:ext cx="2814397" cy="306564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5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3750" b="1" baseline="0">
                <a:solidFill>
                  <a:srgbClr val="021F43"/>
                </a:solidFill>
              </a:defRPr>
            </a:lvl1pPr>
          </a:lstStyle>
          <a:p>
            <a:r>
              <a:rPr lang="en-US" dirty="0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5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75" b="0" i="0" cap="all" baseline="0">
                <a:solidFill>
                  <a:srgbClr val="021F43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 dirty="0"/>
              <a:t>Subtitle</a:t>
            </a:r>
            <a:br>
              <a:rPr lang="en-US" dirty="0"/>
            </a:br>
            <a:r>
              <a:rPr lang="en-US" dirty="0"/>
              <a:t>up to Two Lines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 hasCustomPrompt="1"/>
          </p:nvPr>
        </p:nvSpPr>
        <p:spPr>
          <a:xfrm>
            <a:off x="5682073" y="4612641"/>
            <a:ext cx="2821170" cy="1479998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lnSpc>
                <a:spcPct val="100000"/>
              </a:lnSpc>
              <a:defRPr sz="1125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Presenter Information</a:t>
            </a:r>
          </a:p>
          <a:p>
            <a:pPr lvl="0"/>
            <a:r>
              <a:rPr lang="en-US"/>
              <a:t>Location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>
          <a:xfrm>
            <a:off x="1439761" y="6417310"/>
            <a:ext cx="7064988" cy="301124"/>
          </a:xfrm>
        </p:spPr>
        <p:txBody>
          <a:bodyPr rIns="0" anchor="t" anchorCtr="0">
            <a:normAutofit/>
          </a:bodyPr>
          <a:lstStyle>
            <a:lvl1pPr>
              <a:defRPr b="0"/>
            </a:lvl1pPr>
          </a:lstStyle>
          <a:p>
            <a:pPr algn="r">
              <a:defRPr/>
            </a:pPr>
            <a:r>
              <a:rPr lang="en-US" dirty="0"/>
              <a:t>Confidential &amp; for IFC Staff Only Working Draft – Discussion Paper Only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0" y="4308323"/>
            <a:ext cx="2429933" cy="182880"/>
          </a:xfrm>
          <a:prstGeom prst="rect">
            <a:avLst/>
          </a:prstGeom>
          <a:solidFill>
            <a:srgbClr val="00ADE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E12CF37A-4B29-440D-838E-1BFFD8007D8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023" y="4908459"/>
            <a:ext cx="3764482" cy="958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078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Light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 flipV="1">
            <a:off x="0" y="0"/>
            <a:ext cx="9144000" cy="4479636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pic>
        <p:nvPicPr>
          <p:cNvPr id="70" name="Picture 6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1336" y="3580"/>
            <a:ext cx="2192664" cy="4314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" y="6"/>
            <a:ext cx="6942667" cy="43587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alphaModFix amt="5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1505" y="0"/>
            <a:ext cx="2324100" cy="436214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6495146" y="4318007"/>
            <a:ext cx="2648857" cy="84666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4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4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4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4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6" y="617544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1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1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6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1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6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1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6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6" y="534994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1" y="530231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19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6" y="557219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6" y="557219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69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69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4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1" y="541344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6" y="550869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19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19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4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6" y="538169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1" y="547694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1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1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1" y="550869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69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69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4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6" y="530231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1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1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1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2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5941620" y="6107067"/>
            <a:ext cx="2552218" cy="306564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5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70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5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Subtitle</a:t>
            </a:r>
            <a:br>
              <a:rPr lang="en-US"/>
            </a:br>
            <a:r>
              <a:rPr lang="en-US"/>
              <a:t>up to Two Lines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 hasCustomPrompt="1"/>
          </p:nvPr>
        </p:nvSpPr>
        <p:spPr>
          <a:xfrm>
            <a:off x="5682073" y="5051783"/>
            <a:ext cx="2821170" cy="1040861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lnSpc>
                <a:spcPct val="100000"/>
              </a:lnSpc>
              <a:defRPr sz="1125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Presenter Information</a:t>
            </a:r>
          </a:p>
          <a:p>
            <a:pPr lvl="0"/>
            <a:r>
              <a:rPr lang="en-US"/>
              <a:t>Location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0" y="4308323"/>
            <a:ext cx="24299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4" name="Footer Placeholder 1"/>
          <p:cNvSpPr>
            <a:spLocks noGrp="1"/>
          </p:cNvSpPr>
          <p:nvPr>
            <p:ph type="ftr" sz="quarter" idx="15"/>
          </p:nvPr>
        </p:nvSpPr>
        <p:spPr>
          <a:xfrm>
            <a:off x="1439761" y="6417310"/>
            <a:ext cx="7064988" cy="301124"/>
          </a:xfrm>
        </p:spPr>
        <p:txBody>
          <a:bodyPr rIns="0" anchor="t" anchorCtr="0">
            <a:normAutofit/>
          </a:bodyPr>
          <a:lstStyle>
            <a:lvl1pPr>
              <a:defRPr b="0"/>
            </a:lvl1pPr>
          </a:lstStyle>
          <a:p>
            <a:pPr algn="r">
              <a:defRPr/>
            </a:pPr>
            <a:r>
              <a:rPr lang="en-US" dirty="0"/>
              <a:t>Confidential &amp; for IFC Staff Only Working Draft – Discussion Paper Only</a:t>
            </a:r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17F916C6-2F8A-9B48-84D6-4E092290D06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3394" y="4870971"/>
            <a:ext cx="3435132" cy="1166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0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4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4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4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4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6" y="617544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1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1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6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1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6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1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6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6" y="534994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1" y="530231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19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6" y="557219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6" y="557219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69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69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4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1" y="541344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6" y="550869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19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19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4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6" y="538169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1" y="547694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1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1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1" y="550869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69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69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4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6" y="530231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1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1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1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5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3750" b="1" baseline="0">
                <a:solidFill>
                  <a:srgbClr val="021F43"/>
                </a:solidFill>
              </a:defRPr>
            </a:lvl1pPr>
          </a:lstStyle>
          <a:p>
            <a:r>
              <a:rPr lang="en-US" dirty="0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5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75" b="0" i="0" cap="all" baseline="0">
                <a:solidFill>
                  <a:srgbClr val="021F43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 dirty="0"/>
              <a:t>Subtitle</a:t>
            </a:r>
            <a:br>
              <a:rPr lang="en-US" dirty="0"/>
            </a:br>
            <a:r>
              <a:rPr lang="en-US" dirty="0"/>
              <a:t>up to Two Lines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0" y="4308323"/>
            <a:ext cx="2429933" cy="182880"/>
          </a:xfrm>
          <a:prstGeom prst="rect">
            <a:avLst/>
          </a:prstGeom>
          <a:solidFill>
            <a:srgbClr val="00ADE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2949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>
            <a:extLst>
              <a:ext uri="{FF2B5EF4-FFF2-40B4-BE49-F238E27FC236}">
                <a16:creationId xmlns:a16="http://schemas.microsoft.com/office/drawing/2014/main" id="{C3ECE642-877D-554E-AA9E-1163268F1073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0" y="5"/>
            <a:ext cx="9144000" cy="807647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86912" indent="-86912">
              <a:spcBef>
                <a:spcPct val="50000"/>
              </a:spcBef>
              <a:buFontTx/>
              <a:buChar char="•"/>
            </a:pPr>
            <a:endParaRPr lang="en-US" sz="1000" b="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84" y="301630"/>
            <a:ext cx="8114114" cy="4202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2" y="6517357"/>
            <a:ext cx="552283" cy="358440"/>
          </a:xfrm>
        </p:spPr>
        <p:txBody>
          <a:bodyPr anchor="ctr"/>
          <a:lstStyle>
            <a:lvl1pPr algn="ctr">
              <a:defRPr sz="675" b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CB94F6A-5E90-461A-B69A-4B7607C83AE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3"/>
            <a:ext cx="1969950" cy="501751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D9882660-66DC-400A-8ADD-FA684A10602B}"/>
              </a:ext>
            </a:extLst>
          </p:cNvPr>
          <p:cNvGrpSpPr/>
          <p:nvPr userDrawn="1"/>
        </p:nvGrpSpPr>
        <p:grpSpPr>
          <a:xfrm>
            <a:off x="4406437" y="6062990"/>
            <a:ext cx="1669542" cy="744201"/>
            <a:chOff x="4651902" y="6025625"/>
            <a:chExt cx="1669542" cy="744201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CFE608B-906D-4A5E-AF0B-8011EC2256A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51902" y="6152415"/>
              <a:ext cx="1669542" cy="617411"/>
            </a:xfrm>
            <a:prstGeom prst="rect">
              <a:avLst/>
            </a:prstGeom>
          </p:spPr>
        </p:pic>
        <p:sp>
          <p:nvSpPr>
            <p:cNvPr id="14" name="Slide Number Placeholder 2">
              <a:extLst>
                <a:ext uri="{FF2B5EF4-FFF2-40B4-BE49-F238E27FC236}">
                  <a16:creationId xmlns:a16="http://schemas.microsoft.com/office/drawing/2014/main" id="{41EF6FFE-E38D-42B2-B331-8210730B2026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4673521" y="6025625"/>
              <a:ext cx="1219280" cy="182135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9pPr>
            </a:lstStyle>
            <a:p>
              <a:r>
                <a:rPr lang="en-US" sz="600" b="0" dirty="0">
                  <a:solidFill>
                    <a:schemeClr val="tx2">
                      <a:lumMod val="65000"/>
                      <a:lumOff val="35000"/>
                    </a:schemeClr>
                  </a:solidFill>
                  <a:latin typeface="+mj-lt"/>
                </a:rPr>
                <a:t>IN PARTNERSHIP WITH: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7958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>
            <a:extLst>
              <a:ext uri="{FF2B5EF4-FFF2-40B4-BE49-F238E27FC236}">
                <a16:creationId xmlns:a16="http://schemas.microsoft.com/office/drawing/2014/main" id="{C3ECE642-877D-554E-AA9E-1163268F1073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0" y="5"/>
            <a:ext cx="9144000" cy="807647"/>
          </a:xfrm>
          <a:prstGeom prst="rect">
            <a:avLst/>
          </a:prstGeom>
          <a:solidFill>
            <a:srgbClr val="00AB5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86912" indent="-86912">
              <a:spcBef>
                <a:spcPct val="50000"/>
              </a:spcBef>
              <a:buFontTx/>
              <a:buChar char="•"/>
            </a:pPr>
            <a:endParaRPr lang="en-US" sz="1000" b="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84" y="301630"/>
            <a:ext cx="8114114" cy="4202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2" y="6499560"/>
            <a:ext cx="552283" cy="358440"/>
          </a:xfrm>
        </p:spPr>
        <p:txBody>
          <a:bodyPr anchor="ctr"/>
          <a:lstStyle>
            <a:lvl1pPr algn="ctr">
              <a:defRPr sz="675" b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C601290-045C-480F-860C-F1EFFBDA9F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3"/>
            <a:ext cx="1969950" cy="50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394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>
            <a:extLst>
              <a:ext uri="{FF2B5EF4-FFF2-40B4-BE49-F238E27FC236}">
                <a16:creationId xmlns:a16="http://schemas.microsoft.com/office/drawing/2014/main" id="{C3ECE642-877D-554E-AA9E-1163268F1073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0" y="5"/>
            <a:ext cx="9144000" cy="807647"/>
          </a:xfrm>
          <a:prstGeom prst="rect">
            <a:avLst/>
          </a:prstGeom>
          <a:solidFill>
            <a:srgbClr val="00645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86912" indent="-86912">
              <a:spcBef>
                <a:spcPct val="50000"/>
              </a:spcBef>
              <a:buFontTx/>
              <a:buChar char="•"/>
            </a:pPr>
            <a:endParaRPr lang="en-US" sz="1000" b="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84" y="301630"/>
            <a:ext cx="8114114" cy="4202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2" y="6499560"/>
            <a:ext cx="552283" cy="358440"/>
          </a:xfrm>
        </p:spPr>
        <p:txBody>
          <a:bodyPr anchor="ctr"/>
          <a:lstStyle>
            <a:lvl1pPr algn="ctr">
              <a:defRPr sz="675" b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D0CA6-E461-4E39-B8EC-2761C1E88F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3"/>
            <a:ext cx="1969950" cy="50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209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>
            <a:extLst>
              <a:ext uri="{FF2B5EF4-FFF2-40B4-BE49-F238E27FC236}">
                <a16:creationId xmlns:a16="http://schemas.microsoft.com/office/drawing/2014/main" id="{C3ECE642-877D-554E-AA9E-1163268F1073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0" y="5"/>
            <a:ext cx="9144000" cy="807647"/>
          </a:xfrm>
          <a:prstGeom prst="rect">
            <a:avLst/>
          </a:prstGeom>
          <a:solidFill>
            <a:srgbClr val="03305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86912" indent="-86912">
              <a:spcBef>
                <a:spcPct val="50000"/>
              </a:spcBef>
              <a:buFontTx/>
              <a:buChar char="•"/>
            </a:pPr>
            <a:endParaRPr lang="en-US" sz="1000" b="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84" y="301630"/>
            <a:ext cx="8114114" cy="4202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2" y="6513045"/>
            <a:ext cx="552283" cy="358440"/>
          </a:xfrm>
        </p:spPr>
        <p:txBody>
          <a:bodyPr anchor="ctr"/>
          <a:lstStyle>
            <a:lvl1pPr algn="ctr">
              <a:defRPr sz="675" b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EE41C4C-06EB-4948-BF19-EF12C1075F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3"/>
            <a:ext cx="1969950" cy="50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486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47475" y="6356356"/>
            <a:ext cx="5601368" cy="327861"/>
          </a:xfrm>
          <a:prstGeom prst="rect">
            <a:avLst/>
          </a:prstGeom>
        </p:spPr>
        <p:txBody>
          <a:bodyPr vert="horz" lIns="0" tIns="0" rIns="91440" bIns="0" rtlCol="0" anchor="ctr">
            <a:normAutofit/>
          </a:bodyPr>
          <a:lstStyle>
            <a:lvl1pPr algn="r">
              <a:defRPr sz="75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algn="r">
              <a:defRPr/>
            </a:pPr>
            <a:r>
              <a:rPr lang="en-US" dirty="0"/>
              <a:t>Confidential &amp; for IFC Staff Only Working Draft – Discussion Paper Only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616810" y="6329619"/>
            <a:ext cx="2201255" cy="365125"/>
          </a:xfrm>
          <a:prstGeom prst="rect">
            <a:avLst/>
          </a:prstGeom>
        </p:spPr>
        <p:txBody>
          <a:bodyPr vert="horz" lIns="0" tIns="0" rIns="91440" bIns="0" rtlCol="0" anchor="ctr">
            <a:normAutofit/>
          </a:bodyPr>
          <a:lstStyle>
            <a:lvl1pPr algn="l">
              <a:defRPr sz="75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17C7BB3A-C46E-E548-AB95-B17105378F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16808" y="182361"/>
            <a:ext cx="77724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5A002936-8E5D-6F4B-8746-3867B21D1E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16809" y="1246190"/>
            <a:ext cx="7841392" cy="4849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64130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198" r:id="rId1"/>
    <p:sldLayoutId id="2147485199" r:id="rId2"/>
    <p:sldLayoutId id="2147485200" r:id="rId3"/>
    <p:sldLayoutId id="2147485302" r:id="rId4"/>
    <p:sldLayoutId id="2147485297" r:id="rId5"/>
    <p:sldLayoutId id="2147485300" r:id="rId6"/>
    <p:sldLayoutId id="2147485301" r:id="rId7"/>
    <p:sldLayoutId id="2147485303" r:id="rId8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800" b="0" i="0" cap="all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5pPr>
      <a:lvl6pPr marL="342892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6pPr>
      <a:lvl7pPr marL="685783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7pPr>
      <a:lvl8pPr marL="1028675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8pPr>
      <a:lvl9pPr marL="1371566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9pPr>
    </p:titleStyle>
    <p:bodyStyle>
      <a:lvl1pPr marL="0" indent="0" algn="l" rtl="0" eaLnBrk="1" fontAlgn="base" hangingPunct="1">
        <a:lnSpc>
          <a:spcPct val="115000"/>
        </a:lnSpc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Font typeface="Wingdings" pitchFamily="2" charset="2"/>
        <a:buNone/>
        <a:defRPr sz="1350">
          <a:solidFill>
            <a:schemeClr val="tx1"/>
          </a:solidFill>
          <a:latin typeface="+mn-lt"/>
        </a:defRPr>
      </a:lvl2pPr>
      <a:lvl3pPr marL="3572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</a:defRPr>
      </a:lvl3pPr>
      <a:lvl4pPr marL="0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</a:defRPr>
      </a:lvl4pPr>
      <a:lvl5pPr marL="0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</a:defRPr>
      </a:lvl5pPr>
      <a:lvl6pPr marL="1885903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6pPr>
      <a:lvl7pPr marL="2228795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7pPr>
      <a:lvl8pPr marL="2571686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8pPr>
      <a:lvl9pPr marL="2914577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ifc.org/wps/wcm/connect/8ea3b242-c6bb-4132-82b1-ee4bd7007567/IFC+Climate+Definitions+v3.1+.pdf?MOD=AJPERES" TargetMode="External"/><Relationship Id="rId3" Type="http://schemas.openxmlformats.org/officeDocument/2006/relationships/image" Target="../media/image11.png"/><Relationship Id="rId7" Type="http://schemas.openxmlformats.org/officeDocument/2006/relationships/image" Target="../media/image15.emf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13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6D8EC1D-A510-174E-908A-DC116ADB9A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3271"/>
            <a:ext cx="9144000" cy="408678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239126" y="4171953"/>
            <a:ext cx="138564" cy="31547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021F43"/>
              </a:solidFill>
              <a:effectLst/>
              <a:uLnTx/>
              <a:uFillTx/>
              <a:latin typeface="Trebuchet MS" pitchFamily="34" charset="0"/>
              <a:ea typeface="+mn-ea"/>
              <a:cs typeface="Times New Roman" pitchFamily="18" charset="0"/>
            </a:endParaRPr>
          </a:p>
        </p:txBody>
      </p:sp>
      <p:sp>
        <p:nvSpPr>
          <p:cNvPr id="14" name="Title 9">
            <a:extLst>
              <a:ext uri="{FF2B5EF4-FFF2-40B4-BE49-F238E27FC236}">
                <a16:creationId xmlns:a16="http://schemas.microsoft.com/office/drawing/2014/main" id="{4B28747A-B433-8846-8B95-EB6D57D338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651" y="786790"/>
            <a:ext cx="7812347" cy="1747490"/>
          </a:xfrm>
        </p:spPr>
        <p:txBody>
          <a:bodyPr anchor="t">
            <a:noAutofit/>
          </a:bodyPr>
          <a:lstStyle/>
          <a:p>
            <a:r>
              <a:rPr lang="en-US" sz="3400" b="0" dirty="0">
                <a:solidFill>
                  <a:schemeClr val="bg1"/>
                </a:solidFill>
              </a:rPr>
              <a:t>Green Bonds Market Development </a:t>
            </a:r>
            <a:br>
              <a:rPr lang="en-US" sz="3400" b="0" dirty="0">
                <a:solidFill>
                  <a:schemeClr val="bg1"/>
                </a:solidFill>
              </a:rPr>
            </a:br>
            <a:r>
              <a:rPr lang="en-US" sz="3400" b="0" dirty="0">
                <a:solidFill>
                  <a:schemeClr val="bg1"/>
                </a:solidFill>
              </a:rPr>
              <a:t>and the Importance of ESG Disclosure </a:t>
            </a:r>
            <a:br>
              <a:rPr lang="en-US" sz="3400" b="0" dirty="0">
                <a:solidFill>
                  <a:schemeClr val="bg1"/>
                </a:solidFill>
              </a:rPr>
            </a:br>
            <a:r>
              <a:rPr lang="en-US" sz="3400" b="0" dirty="0">
                <a:solidFill>
                  <a:schemeClr val="bg1"/>
                </a:solidFill>
              </a:rPr>
              <a:t>	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A36976-F75C-4014-BCCB-37D5D45B7AA4}"/>
              </a:ext>
            </a:extLst>
          </p:cNvPr>
          <p:cNvSpPr txBox="1"/>
          <p:nvPr/>
        </p:nvSpPr>
        <p:spPr>
          <a:xfrm>
            <a:off x="6858129" y="6327640"/>
            <a:ext cx="20180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lang="en-US" sz="1000" b="0" dirty="0">
                <a:solidFill>
                  <a:srgbClr val="00B0F0"/>
                </a:solidFill>
                <a:latin typeface="Arial Bold"/>
                <a:cs typeface="Times New Roman" pitchFamily="18" charset="0"/>
              </a:rPr>
              <a:t>20 November </a:t>
            </a:r>
            <a:r>
              <a:rPr lang="uk-UA" sz="1000" b="0" dirty="0">
                <a:solidFill>
                  <a:srgbClr val="00B0F0"/>
                </a:solidFill>
                <a:latin typeface="Arial Bold"/>
                <a:cs typeface="Times New Roman" pitchFamily="18" charset="0"/>
              </a:rPr>
              <a:t>2020</a:t>
            </a:r>
            <a:endParaRPr lang="en-US" sz="1000" b="0" dirty="0">
              <a:solidFill>
                <a:srgbClr val="00B0F0"/>
              </a:solidFill>
              <a:latin typeface="Arial Bold"/>
              <a:cs typeface="Times New Roman" pitchFamily="18" charset="0"/>
            </a:endParaRP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814A875C-25E7-45CC-918F-BCFE0A8662F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13216" y="3284602"/>
            <a:ext cx="7671215" cy="473727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</a:rPr>
              <a:t>Roman Novikov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1600" dirty="0">
                <a:solidFill>
                  <a:schemeClr val="bg1"/>
                </a:solidFill>
              </a:rPr>
              <a:t>Financial Institutions Group, IFC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17DEFDBB-A78B-4495-97BE-844210D634B5}"/>
              </a:ext>
            </a:extLst>
          </p:cNvPr>
          <p:cNvSpPr txBox="1">
            <a:spLocks/>
          </p:cNvSpPr>
          <p:nvPr/>
        </p:nvSpPr>
        <p:spPr>
          <a:xfrm>
            <a:off x="5351841" y="4672177"/>
            <a:ext cx="3034071" cy="22180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rebuchet MS" pitchFamily="34" charset="0"/>
                <a:ea typeface="MS PGothic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rebuchet MS" pitchFamily="34" charset="0"/>
                <a:ea typeface="MS PGothic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rebuchet MS" pitchFamily="34" charset="0"/>
                <a:ea typeface="MS PGothic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rebuchet MS" pitchFamily="34" charset="0"/>
                <a:ea typeface="MS PGothic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rebuchet MS" pitchFamily="34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sz="1600" b="1" kern="1200">
                <a:solidFill>
                  <a:schemeClr val="tx1"/>
                </a:solidFill>
                <a:latin typeface="Trebuchet MS" pitchFamily="34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sz="1600" b="1" kern="1200">
                <a:solidFill>
                  <a:schemeClr val="tx1"/>
                </a:solidFill>
                <a:latin typeface="Trebuchet MS" pitchFamily="34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sz="1600" b="1" kern="1200">
                <a:solidFill>
                  <a:schemeClr val="tx1"/>
                </a:solidFill>
                <a:latin typeface="Trebuchet MS" pitchFamily="34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sz="1600" b="1" kern="1200">
                <a:solidFill>
                  <a:schemeClr val="tx1"/>
                </a:solidFill>
                <a:latin typeface="Trebuchet MS" pitchFamily="34" charset="0"/>
                <a:ea typeface="MS PGothic" pitchFamily="34" charset="-128"/>
                <a:cs typeface="+mn-cs"/>
              </a:defRPr>
            </a:lvl9pPr>
          </a:lstStyle>
          <a:p>
            <a:r>
              <a:rPr lang="en-US" sz="800" b="0" dirty="0">
                <a:solidFill>
                  <a:schemeClr val="tx2">
                    <a:lumMod val="65000"/>
                    <a:lumOff val="35000"/>
                  </a:schemeClr>
                </a:solidFill>
                <a:latin typeface="+mj-lt"/>
              </a:rPr>
              <a:t>IN PARTNERSHIP WITH: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8075833-FA1B-4D9F-A40D-1A1C1EF3D45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8559" y="4853141"/>
            <a:ext cx="2996024" cy="1107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7756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>
            <a:extLst>
              <a:ext uri="{FF2B5EF4-FFF2-40B4-BE49-F238E27FC236}">
                <a16:creationId xmlns:a16="http://schemas.microsoft.com/office/drawing/2014/main" id="{3C760184-4D8E-4F78-AD32-B6C955A9E0E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472"/>
          <a:stretch/>
        </p:blipFill>
        <p:spPr>
          <a:xfrm>
            <a:off x="0" y="2966694"/>
            <a:ext cx="9144000" cy="3020483"/>
          </a:xfrm>
          <a:prstGeom prst="rect">
            <a:avLst/>
          </a:prstGeom>
          <a:solidFill>
            <a:srgbClr val="006450"/>
          </a:solidFill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A70FE58-1541-4B3F-9511-7DC93C28B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883" y="192622"/>
            <a:ext cx="8114114" cy="420269"/>
          </a:xfrm>
        </p:spPr>
        <p:txBody>
          <a:bodyPr/>
          <a:lstStyle/>
          <a:p>
            <a:r>
              <a:rPr lang="en-US" dirty="0"/>
              <a:t>Green bonds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01CF734-3DA4-4E10-BA47-9C0B7916E82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4" name="Triangle 18">
            <a:extLst>
              <a:ext uri="{FF2B5EF4-FFF2-40B4-BE49-F238E27FC236}">
                <a16:creationId xmlns:a16="http://schemas.microsoft.com/office/drawing/2014/main" id="{DCAB9B9F-6159-4921-88BB-B60C0F3E31F5}"/>
              </a:ext>
            </a:extLst>
          </p:cNvPr>
          <p:cNvSpPr/>
          <p:nvPr/>
        </p:nvSpPr>
        <p:spPr bwMode="auto">
          <a:xfrm>
            <a:off x="3145597" y="3690449"/>
            <a:ext cx="405000" cy="163962"/>
          </a:xfrm>
          <a:prstGeom prst="triangle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indent="-86914" defTabSz="685783">
              <a:spcBef>
                <a:spcPct val="50000"/>
              </a:spcBef>
              <a:buFontTx/>
              <a:buChar char="•"/>
            </a:pPr>
            <a:endParaRPr lang="en-US" sz="975" b="0" dirty="0"/>
          </a:p>
        </p:txBody>
      </p:sp>
      <p:sp>
        <p:nvSpPr>
          <p:cNvPr id="5" name="Triangle 20">
            <a:extLst>
              <a:ext uri="{FF2B5EF4-FFF2-40B4-BE49-F238E27FC236}">
                <a16:creationId xmlns:a16="http://schemas.microsoft.com/office/drawing/2014/main" id="{530859E1-4236-42A7-A38B-37CA6B979F5B}"/>
              </a:ext>
            </a:extLst>
          </p:cNvPr>
          <p:cNvSpPr/>
          <p:nvPr/>
        </p:nvSpPr>
        <p:spPr bwMode="auto">
          <a:xfrm>
            <a:off x="5181566" y="3690449"/>
            <a:ext cx="405000" cy="163962"/>
          </a:xfrm>
          <a:prstGeom prst="triangle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indent="-86914" defTabSz="685783">
              <a:spcBef>
                <a:spcPct val="50000"/>
              </a:spcBef>
              <a:buFontTx/>
              <a:buChar char="•"/>
            </a:pPr>
            <a:endParaRPr lang="en-US" sz="975" b="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DD29AC3-033F-4743-B3BC-486CACDFB932}"/>
              </a:ext>
            </a:extLst>
          </p:cNvPr>
          <p:cNvSpPr txBox="1"/>
          <p:nvPr/>
        </p:nvSpPr>
        <p:spPr>
          <a:xfrm>
            <a:off x="2855655" y="3923513"/>
            <a:ext cx="102944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EX-ANTE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415AD5-2AE2-440C-A18E-E9175ADBA93C}"/>
              </a:ext>
            </a:extLst>
          </p:cNvPr>
          <p:cNvSpPr txBox="1"/>
          <p:nvPr/>
        </p:nvSpPr>
        <p:spPr>
          <a:xfrm>
            <a:off x="4923462" y="3923513"/>
            <a:ext cx="102784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EX-POST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34B9647-8F61-4EBC-AEA3-887F87AD4205}"/>
              </a:ext>
            </a:extLst>
          </p:cNvPr>
          <p:cNvSpPr/>
          <p:nvPr/>
        </p:nvSpPr>
        <p:spPr bwMode="auto">
          <a:xfrm>
            <a:off x="609728" y="2199574"/>
            <a:ext cx="1357041" cy="1357041"/>
          </a:xfrm>
          <a:prstGeom prst="ellipse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indent="-86914" defTabSz="685783">
              <a:spcBef>
                <a:spcPct val="50000"/>
              </a:spcBef>
              <a:buFontTx/>
              <a:buChar char="•"/>
            </a:pPr>
            <a:endParaRPr lang="en-US" sz="975" b="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21C2036-08D3-4601-A960-51D4D6726111}"/>
              </a:ext>
            </a:extLst>
          </p:cNvPr>
          <p:cNvSpPr txBox="1"/>
          <p:nvPr/>
        </p:nvSpPr>
        <p:spPr>
          <a:xfrm>
            <a:off x="998113" y="2922096"/>
            <a:ext cx="609462" cy="2654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BOND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79E6649-F7FE-4AB2-B294-25A63E055F48}"/>
              </a:ext>
            </a:extLst>
          </p:cNvPr>
          <p:cNvSpPr/>
          <p:nvPr/>
        </p:nvSpPr>
        <p:spPr bwMode="auto">
          <a:xfrm>
            <a:off x="2653378" y="2199574"/>
            <a:ext cx="1357041" cy="1357041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indent="-86914" defTabSz="685783">
              <a:spcBef>
                <a:spcPct val="50000"/>
              </a:spcBef>
              <a:buFontTx/>
              <a:buChar char="•"/>
            </a:pPr>
            <a:endParaRPr lang="en-US" sz="975" b="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61575E5-8BF7-437B-93DF-9EF1582E1C62}"/>
              </a:ext>
            </a:extLst>
          </p:cNvPr>
          <p:cNvSpPr txBox="1"/>
          <p:nvPr/>
        </p:nvSpPr>
        <p:spPr>
          <a:xfrm>
            <a:off x="2688924" y="2922095"/>
            <a:ext cx="1282723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SPECIFIED USE</a:t>
            </a:r>
          </a:p>
          <a:p>
            <a:pPr algn="ctr"/>
            <a:r>
              <a:rPr lang="en-US" sz="11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PROCEEDS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691CF4C-8578-43C0-94A6-E9E8D50B2B93}"/>
              </a:ext>
            </a:extLst>
          </p:cNvPr>
          <p:cNvSpPr/>
          <p:nvPr/>
        </p:nvSpPr>
        <p:spPr bwMode="auto">
          <a:xfrm>
            <a:off x="934412" y="2876620"/>
            <a:ext cx="717952" cy="3428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indent="-86914" defTabSz="685783">
              <a:spcBef>
                <a:spcPct val="50000"/>
              </a:spcBef>
              <a:buFontTx/>
              <a:buChar char="•"/>
            </a:pPr>
            <a:endParaRPr lang="en-US" sz="975" b="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602E96D-323E-4F73-8CD5-2661A7D9F2CA}"/>
              </a:ext>
            </a:extLst>
          </p:cNvPr>
          <p:cNvSpPr/>
          <p:nvPr/>
        </p:nvSpPr>
        <p:spPr bwMode="auto">
          <a:xfrm>
            <a:off x="2971311" y="2876622"/>
            <a:ext cx="717952" cy="3428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indent="-86914" defTabSz="685783">
              <a:spcBef>
                <a:spcPct val="50000"/>
              </a:spcBef>
              <a:buFontTx/>
              <a:buChar char="•"/>
            </a:pPr>
            <a:endParaRPr lang="en-US" sz="975" b="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60F957E-5723-4599-BE62-9C3541B9D785}"/>
              </a:ext>
            </a:extLst>
          </p:cNvPr>
          <p:cNvGrpSpPr/>
          <p:nvPr/>
        </p:nvGrpSpPr>
        <p:grpSpPr>
          <a:xfrm>
            <a:off x="4199915" y="2840187"/>
            <a:ext cx="324000" cy="231017"/>
            <a:chOff x="3243263" y="2742096"/>
            <a:chExt cx="432000" cy="308023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0EE6DC7-15A0-45AD-994D-DEB53F69DD9A}"/>
                </a:ext>
              </a:extLst>
            </p:cNvPr>
            <p:cNvSpPr/>
            <p:nvPr/>
          </p:nvSpPr>
          <p:spPr bwMode="auto">
            <a:xfrm>
              <a:off x="3243263" y="2742096"/>
              <a:ext cx="432000" cy="108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86914" indent="-86914" defTabSz="685783">
                <a:spcBef>
                  <a:spcPct val="50000"/>
                </a:spcBef>
                <a:buFontTx/>
                <a:buChar char="•"/>
              </a:pPr>
              <a:endParaRPr lang="en-US" sz="975" b="0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CA6AE87-271A-4A48-9D51-D88173C2C577}"/>
                </a:ext>
              </a:extLst>
            </p:cNvPr>
            <p:cNvSpPr/>
            <p:nvPr/>
          </p:nvSpPr>
          <p:spPr bwMode="auto">
            <a:xfrm>
              <a:off x="3243263" y="2942119"/>
              <a:ext cx="432000" cy="108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86914" indent="-86914" defTabSz="685783">
                <a:spcBef>
                  <a:spcPct val="50000"/>
                </a:spcBef>
                <a:buFontTx/>
                <a:buChar char="•"/>
              </a:pPr>
              <a:endParaRPr lang="en-US" sz="975" b="0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B7BA8E7-C2CF-45FF-8FA6-021C87535695}"/>
              </a:ext>
            </a:extLst>
          </p:cNvPr>
          <p:cNvGrpSpPr/>
          <p:nvPr/>
        </p:nvGrpSpPr>
        <p:grpSpPr>
          <a:xfrm>
            <a:off x="2153103" y="2795017"/>
            <a:ext cx="324000" cy="324000"/>
            <a:chOff x="3243263" y="1818094"/>
            <a:chExt cx="432000" cy="4320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3F7C2EA-8C1C-4DF5-A39E-1B059C4F1053}"/>
                </a:ext>
              </a:extLst>
            </p:cNvPr>
            <p:cNvSpPr/>
            <p:nvPr/>
          </p:nvSpPr>
          <p:spPr bwMode="auto">
            <a:xfrm>
              <a:off x="3243263" y="1980093"/>
              <a:ext cx="432000" cy="108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86914" indent="-86914" defTabSz="685783">
                <a:spcBef>
                  <a:spcPct val="50000"/>
                </a:spcBef>
                <a:buFontTx/>
                <a:buChar char="•"/>
              </a:pPr>
              <a:endParaRPr lang="en-US" sz="975" b="0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55708D2-D8A4-4D42-8B88-74F0EA454B3C}"/>
                </a:ext>
              </a:extLst>
            </p:cNvPr>
            <p:cNvSpPr/>
            <p:nvPr/>
          </p:nvSpPr>
          <p:spPr bwMode="auto">
            <a:xfrm rot="16200000">
              <a:off x="3243263" y="1980094"/>
              <a:ext cx="432000" cy="108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86914" indent="-86914" defTabSz="685783">
                <a:spcBef>
                  <a:spcPct val="50000"/>
                </a:spcBef>
                <a:buFontTx/>
                <a:buChar char="•"/>
              </a:pPr>
              <a:endParaRPr lang="en-US" sz="975" b="0" dirty="0"/>
            </a:p>
          </p:txBody>
        </p:sp>
      </p:grpSp>
      <p:sp>
        <p:nvSpPr>
          <p:cNvPr id="20" name="Oval 19">
            <a:extLst>
              <a:ext uri="{FF2B5EF4-FFF2-40B4-BE49-F238E27FC236}">
                <a16:creationId xmlns:a16="http://schemas.microsoft.com/office/drawing/2014/main" id="{5C582C4E-CF44-4182-89CF-BFB83424E95F}"/>
              </a:ext>
            </a:extLst>
          </p:cNvPr>
          <p:cNvSpPr/>
          <p:nvPr/>
        </p:nvSpPr>
        <p:spPr bwMode="auto">
          <a:xfrm>
            <a:off x="4692035" y="2199574"/>
            <a:ext cx="1357041" cy="1357041"/>
          </a:xfrm>
          <a:prstGeom prst="ellipse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indent="-86914" defTabSz="685783">
              <a:spcBef>
                <a:spcPct val="50000"/>
              </a:spcBef>
              <a:buFontTx/>
              <a:buChar char="•"/>
            </a:pPr>
            <a:endParaRPr lang="en-US" sz="975" b="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4B43BAF-52C6-41DA-B702-D344186F006A}"/>
              </a:ext>
            </a:extLst>
          </p:cNvPr>
          <p:cNvSpPr txBox="1"/>
          <p:nvPr/>
        </p:nvSpPr>
        <p:spPr>
          <a:xfrm>
            <a:off x="5041967" y="2922095"/>
            <a:ext cx="697628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GREEN</a:t>
            </a:r>
          </a:p>
          <a:p>
            <a:pPr algn="ctr"/>
            <a:r>
              <a:rPr lang="en-US" sz="11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BOND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0238654-2D84-4E24-A3BA-A2821B9685DB}"/>
              </a:ext>
            </a:extLst>
          </p:cNvPr>
          <p:cNvSpPr/>
          <p:nvPr/>
        </p:nvSpPr>
        <p:spPr bwMode="auto">
          <a:xfrm>
            <a:off x="5027782" y="2876622"/>
            <a:ext cx="717952" cy="3428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indent="-86914" defTabSz="685783">
              <a:spcBef>
                <a:spcPct val="50000"/>
              </a:spcBef>
              <a:buFontTx/>
              <a:buChar char="•"/>
            </a:pPr>
            <a:endParaRPr lang="en-US" sz="975" b="0" dirty="0"/>
          </a:p>
        </p:txBody>
      </p:sp>
      <p:pic>
        <p:nvPicPr>
          <p:cNvPr id="23" name="Graphic 22" descr="SingleGear">
            <a:extLst>
              <a:ext uri="{FF2B5EF4-FFF2-40B4-BE49-F238E27FC236}">
                <a16:creationId xmlns:a16="http://schemas.microsoft.com/office/drawing/2014/main" id="{32F72856-0E2F-4DCB-B231-FEF8A621B0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072608" y="2334855"/>
            <a:ext cx="494613" cy="494613"/>
          </a:xfrm>
          <a:prstGeom prst="rect">
            <a:avLst/>
          </a:prstGeom>
        </p:spPr>
      </p:pic>
      <p:pic>
        <p:nvPicPr>
          <p:cNvPr id="24" name="Graphic 23" descr="Money">
            <a:extLst>
              <a:ext uri="{FF2B5EF4-FFF2-40B4-BE49-F238E27FC236}">
                <a16:creationId xmlns:a16="http://schemas.microsoft.com/office/drawing/2014/main" id="{44239283-8D9F-4757-888C-9E6D2CA3151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71904" y="2388435"/>
            <a:ext cx="421295" cy="421295"/>
          </a:xfrm>
          <a:prstGeom prst="rect">
            <a:avLst/>
          </a:prstGeom>
        </p:spPr>
      </p:pic>
      <p:pic>
        <p:nvPicPr>
          <p:cNvPr id="25" name="Graphic 24" descr="Money">
            <a:extLst>
              <a:ext uri="{FF2B5EF4-FFF2-40B4-BE49-F238E27FC236}">
                <a16:creationId xmlns:a16="http://schemas.microsoft.com/office/drawing/2014/main" id="{F45E7054-ACAD-48A6-A75E-A6C87734D6E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993825" y="2388437"/>
            <a:ext cx="421295" cy="42129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7993CAD7-B581-4BBD-AEE6-8BB13DF72F9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86555" y="2426381"/>
            <a:ext cx="210585" cy="318218"/>
          </a:xfrm>
          <a:prstGeom prst="rect">
            <a:avLst/>
          </a:prstGeom>
        </p:spPr>
      </p:pic>
      <p:sp>
        <p:nvSpPr>
          <p:cNvPr id="27" name="Triangle 42">
            <a:extLst>
              <a:ext uri="{FF2B5EF4-FFF2-40B4-BE49-F238E27FC236}">
                <a16:creationId xmlns:a16="http://schemas.microsoft.com/office/drawing/2014/main" id="{7CA12F12-ABBA-47D9-82A4-27A2AD8CAA27}"/>
              </a:ext>
            </a:extLst>
          </p:cNvPr>
          <p:cNvSpPr/>
          <p:nvPr/>
        </p:nvSpPr>
        <p:spPr bwMode="auto">
          <a:xfrm rot="10800000">
            <a:off x="3145597" y="1891446"/>
            <a:ext cx="405000" cy="163962"/>
          </a:xfrm>
          <a:prstGeom prst="triangle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indent="-86914" defTabSz="685783">
              <a:spcBef>
                <a:spcPct val="50000"/>
              </a:spcBef>
              <a:buFontTx/>
              <a:buChar char="•"/>
            </a:pPr>
            <a:endParaRPr lang="en-US" sz="975" b="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86390DF-47A9-44C4-901D-370748718E35}"/>
              </a:ext>
            </a:extLst>
          </p:cNvPr>
          <p:cNvSpPr txBox="1"/>
          <p:nvPr/>
        </p:nvSpPr>
        <p:spPr>
          <a:xfrm>
            <a:off x="552285" y="1201015"/>
            <a:ext cx="5496791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800" b="0" dirty="0">
                <a:latin typeface="+mn-lt"/>
                <a:cs typeface="Calibri" panose="020F0502020204030204" pitchFamily="34" charset="0"/>
              </a:rPr>
              <a:t>For green bonds’ use of proceeds, IFC applies its </a:t>
            </a:r>
            <a:r>
              <a:rPr lang="en-US" sz="1800" b="0" dirty="0">
                <a:solidFill>
                  <a:srgbClr val="72AC4D"/>
                </a:solidFill>
                <a:latin typeface="+mn-lt"/>
                <a:cs typeface="Calibri" panose="020F050202020403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definitions and metrics for climate related activities</a:t>
            </a:r>
            <a:endParaRPr lang="en-US" sz="1800" b="0" dirty="0">
              <a:solidFill>
                <a:srgbClr val="72AC4D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29" name="Rectangle 3">
            <a:extLst>
              <a:ext uri="{FF2B5EF4-FFF2-40B4-BE49-F238E27FC236}">
                <a16:creationId xmlns:a16="http://schemas.microsoft.com/office/drawing/2014/main" id="{369DE966-8ADD-4B98-8085-458770D47333}"/>
              </a:ext>
            </a:extLst>
          </p:cNvPr>
          <p:cNvSpPr txBox="1">
            <a:spLocks noChangeArrowheads="1"/>
          </p:cNvSpPr>
          <p:nvPr/>
        </p:nvSpPr>
        <p:spPr>
          <a:xfrm>
            <a:off x="6545390" y="1727168"/>
            <a:ext cx="2093607" cy="670951"/>
          </a:xfrm>
          <a:prstGeom prst="rect">
            <a:avLst/>
          </a:prstGeom>
        </p:spPr>
        <p:txBody>
          <a:bodyPr lIns="50700" tIns="25349" rIns="50700" bIns="25349"/>
          <a:lstStyle/>
          <a:p>
            <a:pPr marL="0" lvl="2" defTabSz="579269">
              <a:spcBef>
                <a:spcPts val="225"/>
              </a:spcBef>
              <a:spcAft>
                <a:spcPts val="225"/>
              </a:spcAft>
              <a:buClr>
                <a:schemeClr val="bg2"/>
              </a:buClr>
              <a:buSzPct val="100000"/>
              <a:defRPr/>
            </a:pPr>
            <a:r>
              <a:rPr lang="en-US" sz="1500" i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Ex-ante</a:t>
            </a:r>
            <a:r>
              <a:rPr lang="en-US" sz="1500" b="0" i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screening of eligible assets is conducted through the process of External Review provided by a third-party</a:t>
            </a:r>
          </a:p>
        </p:txBody>
      </p:sp>
      <p:sp>
        <p:nvSpPr>
          <p:cNvPr id="30" name="Rectangle 3">
            <a:extLst>
              <a:ext uri="{FF2B5EF4-FFF2-40B4-BE49-F238E27FC236}">
                <a16:creationId xmlns:a16="http://schemas.microsoft.com/office/drawing/2014/main" id="{FF9AA0D3-A1B5-4D20-8B2C-46A7F6D09A4B}"/>
              </a:ext>
            </a:extLst>
          </p:cNvPr>
          <p:cNvSpPr txBox="1">
            <a:spLocks noChangeArrowheads="1"/>
          </p:cNvSpPr>
          <p:nvPr/>
        </p:nvSpPr>
        <p:spPr>
          <a:xfrm>
            <a:off x="6545389" y="3207015"/>
            <a:ext cx="2054064" cy="966872"/>
          </a:xfrm>
          <a:prstGeom prst="rect">
            <a:avLst/>
          </a:prstGeom>
        </p:spPr>
        <p:txBody>
          <a:bodyPr lIns="50700" tIns="25349" rIns="50700" bIns="25349"/>
          <a:lstStyle/>
          <a:p>
            <a:pPr>
              <a:spcBef>
                <a:spcPts val="225"/>
              </a:spcBef>
              <a:spcAft>
                <a:spcPts val="225"/>
              </a:spcAft>
            </a:pPr>
            <a:r>
              <a:rPr lang="en-US" sz="1500" i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 post </a:t>
            </a:r>
            <a:r>
              <a:rPr lang="en-US" sz="1500" b="0" i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reporting is both on the use of proceeds and the impact of the financed projects. The Issuer has to prepare annual impact report on financed projects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27DFCC0-1629-43D5-B07B-059699AC34A0}"/>
              </a:ext>
            </a:extLst>
          </p:cNvPr>
          <p:cNvCxnSpPr/>
          <p:nvPr/>
        </p:nvCxnSpPr>
        <p:spPr bwMode="auto">
          <a:xfrm flipV="1">
            <a:off x="6304936" y="2323065"/>
            <a:ext cx="0" cy="1922741"/>
          </a:xfrm>
          <a:prstGeom prst="line">
            <a:avLst/>
          </a:prstGeom>
          <a:noFill/>
          <a:ln w="22225" cap="flat" cmpd="sng" algn="ctr">
            <a:solidFill>
              <a:schemeClr val="bg1">
                <a:lumMod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943243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C539B3-5DB6-4017-8E8C-13092962C0B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0EC51C0-8518-450B-97FA-B712C575E7E1}"/>
              </a:ext>
            </a:extLst>
          </p:cNvPr>
          <p:cNvSpPr txBox="1">
            <a:spLocks/>
          </p:cNvSpPr>
          <p:nvPr/>
        </p:nvSpPr>
        <p:spPr bwMode="auto">
          <a:xfrm>
            <a:off x="478783" y="275789"/>
            <a:ext cx="8114114" cy="420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800" b="0" i="0" cap="all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1950" b="1">
                <a:solidFill>
                  <a:srgbClr val="014C6D"/>
                </a:solidFill>
                <a:latin typeface="Trebuchet MS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1950" b="1">
                <a:solidFill>
                  <a:srgbClr val="014C6D"/>
                </a:solidFill>
                <a:latin typeface="Trebuchet MS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1950" b="1">
                <a:solidFill>
                  <a:srgbClr val="014C6D"/>
                </a:solidFill>
                <a:latin typeface="Trebuchet MS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1950" b="1">
                <a:solidFill>
                  <a:srgbClr val="014C6D"/>
                </a:solidFill>
                <a:latin typeface="Trebuchet MS" pitchFamily="34" charset="0"/>
              </a:defRPr>
            </a:lvl5pPr>
            <a:lvl6pPr marL="342892" algn="ctr" rtl="0" eaLnBrk="1" fontAlgn="base" hangingPunct="1">
              <a:spcBef>
                <a:spcPct val="0"/>
              </a:spcBef>
              <a:spcAft>
                <a:spcPct val="0"/>
              </a:spcAft>
              <a:defRPr sz="1950" b="1">
                <a:solidFill>
                  <a:srgbClr val="014C6D"/>
                </a:solidFill>
                <a:latin typeface="Trebuchet MS" pitchFamily="34" charset="0"/>
              </a:defRPr>
            </a:lvl6pPr>
            <a:lvl7pPr marL="685783" algn="ctr" rtl="0" eaLnBrk="1" fontAlgn="base" hangingPunct="1">
              <a:spcBef>
                <a:spcPct val="0"/>
              </a:spcBef>
              <a:spcAft>
                <a:spcPct val="0"/>
              </a:spcAft>
              <a:defRPr sz="1950" b="1">
                <a:solidFill>
                  <a:srgbClr val="014C6D"/>
                </a:solidFill>
                <a:latin typeface="Trebuchet MS" pitchFamily="34" charset="0"/>
              </a:defRPr>
            </a:lvl7pPr>
            <a:lvl8pPr marL="1028675" algn="ctr" rtl="0" eaLnBrk="1" fontAlgn="base" hangingPunct="1">
              <a:spcBef>
                <a:spcPct val="0"/>
              </a:spcBef>
              <a:spcAft>
                <a:spcPct val="0"/>
              </a:spcAft>
              <a:defRPr sz="1950" b="1">
                <a:solidFill>
                  <a:srgbClr val="014C6D"/>
                </a:solidFill>
                <a:latin typeface="Trebuchet MS" pitchFamily="34" charset="0"/>
              </a:defRPr>
            </a:lvl8pPr>
            <a:lvl9pPr marL="1371566" algn="ctr" rtl="0" eaLnBrk="1" fontAlgn="base" hangingPunct="1">
              <a:spcBef>
                <a:spcPct val="0"/>
              </a:spcBef>
              <a:spcAft>
                <a:spcPct val="0"/>
              </a:spcAft>
              <a:defRPr sz="1950" b="1">
                <a:solidFill>
                  <a:srgbClr val="014C6D"/>
                </a:solidFill>
                <a:latin typeface="Trebuchet MS" pitchFamily="34" charset="0"/>
              </a:defRPr>
            </a:lvl9pPr>
          </a:lstStyle>
          <a:p>
            <a:r>
              <a:rPr lang="en-US" kern="0" cap="none" dirty="0"/>
              <a:t>WHY IS ESRM IMPORTANT FOR GREEN BOND INVESTORS, BANKS, </a:t>
            </a:r>
          </a:p>
          <a:p>
            <a:r>
              <a:rPr lang="en-US" kern="0" cap="none" dirty="0"/>
              <a:t>AND BORROWERS?</a:t>
            </a:r>
          </a:p>
        </p:txBody>
      </p:sp>
      <p:sp>
        <p:nvSpPr>
          <p:cNvPr id="5" name="Title 6">
            <a:extLst>
              <a:ext uri="{FF2B5EF4-FFF2-40B4-BE49-F238E27FC236}">
                <a16:creationId xmlns:a16="http://schemas.microsoft.com/office/drawing/2014/main" id="{BFCB6830-5F15-4298-9C6E-CE1864C1ADFA}"/>
              </a:ext>
            </a:extLst>
          </p:cNvPr>
          <p:cNvSpPr txBox="1">
            <a:spLocks/>
          </p:cNvSpPr>
          <p:nvPr/>
        </p:nvSpPr>
        <p:spPr bwMode="auto">
          <a:xfrm>
            <a:off x="541944" y="1416298"/>
            <a:ext cx="3993896" cy="290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Font typeface="Arial"/>
              <a:buNone/>
              <a:defRPr sz="2200" b="1" i="0" cap="all" baseline="0">
                <a:solidFill>
                  <a:schemeClr val="tx1"/>
                </a:solidFill>
                <a:latin typeface="+mn-lt"/>
                <a:ea typeface="+mj-ea"/>
                <a:cs typeface="Andes ExtraLight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14C6D"/>
                </a:solidFill>
                <a:latin typeface="Trebuchet MS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14C6D"/>
                </a:solidFill>
                <a:latin typeface="Trebuchet MS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14C6D"/>
                </a:solidFill>
                <a:latin typeface="Trebuchet MS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14C6D"/>
                </a:solidFill>
                <a:latin typeface="Trebuchet MS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14C6D"/>
                </a:solidFill>
                <a:latin typeface="Trebuchet MS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14C6D"/>
                </a:solidFill>
                <a:latin typeface="Trebuchet MS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14C6D"/>
                </a:solidFill>
                <a:latin typeface="Trebuchet MS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14C6D"/>
                </a:solidFill>
                <a:latin typeface="Trebuchet MS" pitchFamily="34" charset="0"/>
              </a:defRPr>
            </a:lvl9pPr>
          </a:lstStyle>
          <a:p>
            <a:pPr lvl="0"/>
            <a:endParaRPr lang="en-US" sz="1500" cap="none" dirty="0">
              <a:solidFill>
                <a:srgbClr val="92D050"/>
              </a:solidFill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97FC004-DFDD-4EF2-848B-D66B412A3C8C}"/>
              </a:ext>
            </a:extLst>
          </p:cNvPr>
          <p:cNvGrpSpPr/>
          <p:nvPr/>
        </p:nvGrpSpPr>
        <p:grpSpPr>
          <a:xfrm>
            <a:off x="404895" y="1350041"/>
            <a:ext cx="8384501" cy="3627166"/>
            <a:chOff x="354755" y="2420474"/>
            <a:chExt cx="8384501" cy="3770399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0533F51-FE18-40A2-B2A0-B04A71AC2CFB}"/>
                </a:ext>
              </a:extLst>
            </p:cNvPr>
            <p:cNvSpPr txBox="1"/>
            <p:nvPr/>
          </p:nvSpPr>
          <p:spPr>
            <a:xfrm>
              <a:off x="354755" y="3194683"/>
              <a:ext cx="2286000" cy="299619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1435" tIns="51435" rIns="51435" bIns="51435" numCol="1" spcCol="1270" anchor="ctr" anchorCtr="0">
              <a:noAutofit/>
            </a:bodyPr>
            <a:lstStyle/>
            <a:p>
              <a:pPr defTabSz="600060">
                <a:lnSpc>
                  <a:spcPct val="90000"/>
                </a:lnSpc>
                <a:spcAft>
                  <a:spcPct val="35000"/>
                </a:spcAft>
              </a:pPr>
              <a:r>
                <a:rPr lang="en-US" altLang="en-US" sz="1400" dirty="0"/>
                <a:t>E&amp;S risks for business operations of borrowers:</a:t>
              </a:r>
              <a:r>
                <a:rPr lang="uk-UA" altLang="en-US" sz="1400" dirty="0"/>
                <a:t>  </a:t>
              </a:r>
            </a:p>
            <a:p>
              <a:pPr marL="214308" indent="-214308" defTabSz="600060" eaLnBrk="0" hangingPunct="0">
                <a:lnSpc>
                  <a:spcPct val="90000"/>
                </a:lnSpc>
                <a:buFont typeface="Arial" panose="020B0604020202020204" pitchFamily="34" charset="0"/>
                <a:buChar char="•"/>
                <a:defRPr/>
              </a:pPr>
              <a:r>
                <a:rPr lang="en-US" altLang="en-US" sz="1400" b="0" dirty="0">
                  <a:solidFill>
                    <a:srgbClr val="FFFFFF"/>
                  </a:solidFill>
                  <a:cs typeface="Arial" panose="020B0604020202020204" pitchFamily="34" charset="0"/>
                </a:rPr>
                <a:t>Termination of activity</a:t>
              </a:r>
            </a:p>
            <a:p>
              <a:pPr marL="214308" indent="-214308" defTabSz="600060" eaLnBrk="0" hangingPunct="0">
                <a:lnSpc>
                  <a:spcPct val="90000"/>
                </a:lnSpc>
                <a:buFont typeface="Arial" panose="020B0604020202020204" pitchFamily="34" charset="0"/>
                <a:buChar char="•"/>
                <a:defRPr/>
              </a:pPr>
              <a:r>
                <a:rPr lang="en-US" altLang="en-US" sz="1400" b="0" dirty="0">
                  <a:solidFill>
                    <a:srgbClr val="FFFFFF"/>
                  </a:solidFill>
                  <a:cs typeface="Arial" panose="020B0604020202020204" pitchFamily="34" charset="0"/>
                </a:rPr>
                <a:t>Fines and penalties</a:t>
              </a:r>
            </a:p>
            <a:p>
              <a:pPr marL="214308" indent="-214308" defTabSz="600060" eaLnBrk="0" hangingPunct="0">
                <a:lnSpc>
                  <a:spcPct val="90000"/>
                </a:lnSpc>
                <a:buFont typeface="Arial" panose="020B0604020202020204" pitchFamily="34" charset="0"/>
                <a:buChar char="•"/>
                <a:defRPr/>
              </a:pPr>
              <a:r>
                <a:rPr lang="en-US" altLang="en-US" sz="1400" b="0" dirty="0">
                  <a:solidFill>
                    <a:srgbClr val="FFFFFF"/>
                  </a:solidFill>
                  <a:cs typeface="Arial" panose="020B0604020202020204" pitchFamily="34" charset="0"/>
                </a:rPr>
                <a:t>Loss of market share</a:t>
              </a:r>
            </a:p>
            <a:p>
              <a:pPr marL="214308" indent="-214308" defTabSz="600060" eaLnBrk="0" hangingPunct="0">
                <a:lnSpc>
                  <a:spcPct val="90000"/>
                </a:lnSpc>
                <a:buFont typeface="Arial" panose="020B0604020202020204" pitchFamily="34" charset="0"/>
                <a:buChar char="•"/>
                <a:defRPr/>
              </a:pPr>
              <a:r>
                <a:rPr lang="en-US" altLang="en-US" sz="1400" b="0" dirty="0">
                  <a:solidFill>
                    <a:srgbClr val="FFFFFF"/>
                  </a:solidFill>
                  <a:cs typeface="Arial" panose="020B0604020202020204" pitchFamily="34" charset="0"/>
                </a:rPr>
                <a:t>Loss of market value because of debts</a:t>
              </a:r>
              <a:endParaRPr lang="en-US" sz="1400" b="0" dirty="0">
                <a:solidFill>
                  <a:srgbClr val="FFFFFF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1" name="Arrow: Right 34">
              <a:extLst>
                <a:ext uri="{FF2B5EF4-FFF2-40B4-BE49-F238E27FC236}">
                  <a16:creationId xmlns:a16="http://schemas.microsoft.com/office/drawing/2014/main" id="{4F70DA6A-B28B-42E4-94BC-127EB9080A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8120" y="3997491"/>
              <a:ext cx="415806" cy="857965"/>
            </a:xfrm>
            <a:prstGeom prst="rightArrow">
              <a:avLst>
                <a:gd name="adj1" fmla="val 50000"/>
                <a:gd name="adj2" fmla="val 50052"/>
              </a:avLst>
            </a:prstGeom>
            <a:solidFill>
              <a:schemeClr val="bg1">
                <a:lumMod val="50000"/>
              </a:schemeClr>
            </a:solidFill>
            <a:ln w="9525" algn="ctr">
              <a:noFill/>
              <a:round/>
              <a:headEnd/>
              <a:tailEnd/>
            </a:ln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2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100"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DECA672-C417-4E76-BA1D-17344ED2C8B0}"/>
                </a:ext>
              </a:extLst>
            </p:cNvPr>
            <p:cNvSpPr/>
            <p:nvPr/>
          </p:nvSpPr>
          <p:spPr>
            <a:xfrm>
              <a:off x="6420245" y="3279736"/>
              <a:ext cx="2319011" cy="2911137"/>
            </a:xfrm>
            <a:prstGeom prst="rect">
              <a:avLst/>
            </a:prstGeom>
            <a:solidFill>
              <a:schemeClr val="accent1">
                <a:lumMod val="75000"/>
                <a:lumOff val="2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57350" indent="-28575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defRPr/>
              </a:pPr>
              <a:r>
                <a:rPr lang="en-US" altLang="en-US" sz="1400" dirty="0">
                  <a:solidFill>
                    <a:srgbClr val="FFFFFF"/>
                  </a:solidFill>
                  <a:latin typeface="+mn-lt"/>
                </a:rPr>
                <a:t>Consequences for green bond investors:</a:t>
              </a:r>
              <a:r>
                <a:rPr lang="uk-UA" altLang="en-US" sz="1400" dirty="0">
                  <a:solidFill>
                    <a:srgbClr val="FFFFFF"/>
                  </a:solidFill>
                  <a:latin typeface="+mn-lt"/>
                </a:rPr>
                <a:t> </a:t>
              </a:r>
              <a:endParaRPr lang="en-US" altLang="en-US" sz="1400" dirty="0">
                <a:solidFill>
                  <a:srgbClr val="FFFFFF"/>
                </a:solidFill>
                <a:latin typeface="+mn-lt"/>
              </a:endParaRPr>
            </a:p>
            <a:p>
              <a:pPr marL="171450" indent="-171450">
                <a:buFont typeface="Arial" panose="020B0604020202020204" pitchFamily="34" charset="0"/>
                <a:buChar char="•"/>
                <a:defRPr/>
              </a:pPr>
              <a:r>
                <a:rPr lang="en-US" altLang="en-US" sz="1400" b="0" dirty="0">
                  <a:solidFill>
                    <a:srgbClr val="FFFFFF"/>
                  </a:solidFill>
                  <a:latin typeface="+mn-lt"/>
                </a:rPr>
                <a:t>Reputation damage</a:t>
              </a:r>
            </a:p>
            <a:p>
              <a:pPr marL="171450" indent="-171450">
                <a:buFont typeface="Arial" panose="020B0604020202020204" pitchFamily="34" charset="0"/>
                <a:buChar char="•"/>
                <a:defRPr/>
              </a:pPr>
              <a:r>
                <a:rPr lang="en-US" altLang="en-US" sz="1400" b="0" dirty="0">
                  <a:solidFill>
                    <a:srgbClr val="FFFFFF"/>
                  </a:solidFill>
                  <a:latin typeface="+mn-lt"/>
                </a:rPr>
                <a:t>Reduction of profit</a:t>
              </a:r>
            </a:p>
            <a:p>
              <a:pPr marL="171450" indent="-171450">
                <a:buFont typeface="Arial" panose="020B0604020202020204" pitchFamily="34" charset="0"/>
                <a:buChar char="•"/>
                <a:defRPr/>
              </a:pPr>
              <a:r>
                <a:rPr lang="en-US" altLang="en-US" sz="1400" b="0" dirty="0">
                  <a:solidFill>
                    <a:srgbClr val="FFFFFF"/>
                  </a:solidFill>
                  <a:latin typeface="+mn-lt"/>
                </a:rPr>
                <a:t>Loss of assets</a:t>
              </a:r>
              <a:endParaRPr lang="uk-UA" altLang="en-US" sz="1400" b="0" dirty="0">
                <a:solidFill>
                  <a:srgbClr val="FFFFFF"/>
                </a:solidFill>
                <a:latin typeface="+mn-lt"/>
              </a:endParaRPr>
            </a:p>
            <a:p>
              <a:pPr lvl="3">
                <a:lnSpc>
                  <a:spcPct val="90000"/>
                </a:lnSpc>
                <a:buFont typeface="Arial" panose="020B0604020202020204" pitchFamily="34" charset="0"/>
                <a:buChar char="•"/>
                <a:defRPr/>
              </a:pPr>
              <a:endParaRPr lang="uk-UA" altLang="en-US" sz="1400" b="0" dirty="0">
                <a:solidFill>
                  <a:srgbClr val="FFFFFF"/>
                </a:solidFill>
                <a:latin typeface="+mn-lt"/>
              </a:endParaRPr>
            </a:p>
            <a:p>
              <a:pPr>
                <a:defRPr/>
              </a:pPr>
              <a:endParaRPr lang="en-US" altLang="en-US" sz="1400" dirty="0">
                <a:solidFill>
                  <a:srgbClr val="FFFFFF"/>
                </a:solidFill>
                <a:latin typeface="+mn-lt"/>
              </a:endParaRPr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CB2334A0-D695-477B-A7C6-24F5C54B0D71}"/>
                </a:ext>
              </a:extLst>
            </p:cNvPr>
            <p:cNvGrpSpPr/>
            <p:nvPr/>
          </p:nvGrpSpPr>
          <p:grpSpPr>
            <a:xfrm>
              <a:off x="3394795" y="2420474"/>
              <a:ext cx="2534624" cy="727637"/>
              <a:chOff x="4250761" y="2447678"/>
              <a:chExt cx="3651188" cy="940867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0483E19-66E1-43BF-B093-25B4927AA581}"/>
                  </a:ext>
                </a:extLst>
              </p:cNvPr>
              <p:cNvSpPr/>
              <p:nvPr/>
            </p:nvSpPr>
            <p:spPr bwMode="auto">
              <a:xfrm>
                <a:off x="4250761" y="2464222"/>
                <a:ext cx="3293039" cy="792000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86914" indent="-86914" defTabSz="685783">
                  <a:spcBef>
                    <a:spcPct val="50000"/>
                  </a:spcBef>
                  <a:buFontTx/>
                  <a:buChar char="•"/>
                </a:pPr>
                <a:endParaRPr lang="en-US" sz="975" b="0" dirty="0">
                  <a:latin typeface="+mn-lt"/>
                </a:endParaRPr>
              </a:p>
            </p:txBody>
          </p:sp>
          <p:sp>
            <p:nvSpPr>
              <p:cNvPr id="17" name="Title 6">
                <a:extLst>
                  <a:ext uri="{FF2B5EF4-FFF2-40B4-BE49-F238E27FC236}">
                    <a16:creationId xmlns:a16="http://schemas.microsoft.com/office/drawing/2014/main" id="{F2BC87B3-8A85-4553-A5B8-97917F0749CB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5079649" y="2560900"/>
                <a:ext cx="2822300" cy="8276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noAutofit/>
              </a:bodyPr>
              <a:lstStyle>
                <a:lvl1pPr marL="0" indent="0" algn="l" rtl="0" eaLnBrk="1" fontAlgn="base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0"/>
                  </a:spcAft>
                  <a:buFont typeface="Arial"/>
                  <a:buNone/>
                  <a:defRPr sz="2200" b="1" i="0" cap="all" baseline="0">
                    <a:solidFill>
                      <a:schemeClr val="tx1"/>
                    </a:solidFill>
                    <a:latin typeface="+mn-lt"/>
                    <a:ea typeface="+mj-ea"/>
                    <a:cs typeface="Andes ExtraLight"/>
                  </a:defRPr>
                </a:lvl1pPr>
                <a:lvl2pPr algn="ctr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2600" b="1">
                    <a:solidFill>
                      <a:srgbClr val="014C6D"/>
                    </a:solidFill>
                    <a:latin typeface="Trebuchet MS" pitchFamily="34" charset="0"/>
                  </a:defRPr>
                </a:lvl2pPr>
                <a:lvl3pPr algn="ctr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2600" b="1">
                    <a:solidFill>
                      <a:srgbClr val="014C6D"/>
                    </a:solidFill>
                    <a:latin typeface="Trebuchet MS" pitchFamily="34" charset="0"/>
                  </a:defRPr>
                </a:lvl3pPr>
                <a:lvl4pPr algn="ctr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2600" b="1">
                    <a:solidFill>
                      <a:srgbClr val="014C6D"/>
                    </a:solidFill>
                    <a:latin typeface="Trebuchet MS" pitchFamily="34" charset="0"/>
                  </a:defRPr>
                </a:lvl4pPr>
                <a:lvl5pPr algn="ctr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2600" b="1">
                    <a:solidFill>
                      <a:srgbClr val="014C6D"/>
                    </a:solidFill>
                    <a:latin typeface="Trebuchet MS" pitchFamily="34" charset="0"/>
                  </a:defRPr>
                </a:lvl5pPr>
                <a:lvl6pPr marL="457200" algn="ctr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2600" b="1">
                    <a:solidFill>
                      <a:srgbClr val="014C6D"/>
                    </a:solidFill>
                    <a:latin typeface="Trebuchet MS" pitchFamily="34" charset="0"/>
                  </a:defRPr>
                </a:lvl6pPr>
                <a:lvl7pPr marL="914400" algn="ctr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2600" b="1">
                    <a:solidFill>
                      <a:srgbClr val="014C6D"/>
                    </a:solidFill>
                    <a:latin typeface="Trebuchet MS" pitchFamily="34" charset="0"/>
                  </a:defRPr>
                </a:lvl7pPr>
                <a:lvl8pPr marL="1371600" algn="ctr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2600" b="1">
                    <a:solidFill>
                      <a:srgbClr val="014C6D"/>
                    </a:solidFill>
                    <a:latin typeface="Trebuchet MS" pitchFamily="34" charset="0"/>
                  </a:defRPr>
                </a:lvl8pPr>
                <a:lvl9pPr marL="1828800" algn="ctr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2600" b="1">
                    <a:solidFill>
                      <a:srgbClr val="014C6D"/>
                    </a:solidFill>
                    <a:latin typeface="Trebuchet MS" pitchFamily="34" charset="0"/>
                  </a:defRPr>
                </a:lvl9pPr>
              </a:lstStyle>
              <a:p>
                <a:r>
                  <a:rPr lang="en-US" sz="1300" kern="0" cap="none" dirty="0">
                    <a:solidFill>
                      <a:schemeClr val="bg1"/>
                    </a:solidFill>
                  </a:rPr>
                  <a:t>Banks and Financial</a:t>
                </a:r>
              </a:p>
              <a:p>
                <a:r>
                  <a:rPr lang="en-US" sz="1300" kern="0" cap="none" dirty="0">
                    <a:solidFill>
                      <a:schemeClr val="bg1"/>
                    </a:solidFill>
                  </a:rPr>
                  <a:t>Institutional Lending</a:t>
                </a:r>
              </a:p>
            </p:txBody>
          </p:sp>
          <p:pic>
            <p:nvPicPr>
              <p:cNvPr id="18" name="Graphic 17" descr="Money">
                <a:extLst>
                  <a:ext uri="{FF2B5EF4-FFF2-40B4-BE49-F238E27FC236}">
                    <a16:creationId xmlns:a16="http://schemas.microsoft.com/office/drawing/2014/main" id="{7D48A887-2447-4B8F-8501-E1F2F859C35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4368105" y="2447678"/>
                <a:ext cx="658608" cy="762290"/>
              </a:xfrm>
              <a:prstGeom prst="rect">
                <a:avLst/>
              </a:prstGeom>
            </p:spPr>
          </p:pic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00B1514A-7A17-40B3-8D17-5A1E79125D76}"/>
                </a:ext>
              </a:extLst>
            </p:cNvPr>
            <p:cNvGrpSpPr/>
            <p:nvPr/>
          </p:nvGrpSpPr>
          <p:grpSpPr>
            <a:xfrm>
              <a:off x="6430663" y="2432894"/>
              <a:ext cx="2286000" cy="640080"/>
              <a:chOff x="8321460" y="2464222"/>
              <a:chExt cx="2339513" cy="807240"/>
            </a:xfrm>
          </p:grpSpPr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879EF895-5AEB-4E80-B4A4-F28A41E4137B}"/>
                  </a:ext>
                </a:extLst>
              </p:cNvPr>
              <p:cNvSpPr/>
              <p:nvPr/>
            </p:nvSpPr>
            <p:spPr bwMode="auto">
              <a:xfrm>
                <a:off x="8321460" y="2464222"/>
                <a:ext cx="2339513" cy="792000"/>
              </a:xfrm>
              <a:prstGeom prst="rect">
                <a:avLst/>
              </a:prstGeom>
              <a:solidFill>
                <a:schemeClr val="accent1">
                  <a:lumMod val="75000"/>
                  <a:lumOff val="2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86914" indent="-86914" defTabSz="685783">
                  <a:spcBef>
                    <a:spcPct val="50000"/>
                  </a:spcBef>
                  <a:buFontTx/>
                  <a:buChar char="•"/>
                </a:pPr>
                <a:endParaRPr lang="en-US" sz="975" b="0" dirty="0">
                  <a:solidFill>
                    <a:schemeClr val="accent1">
                      <a:lumMod val="25000"/>
                      <a:lumOff val="75000"/>
                    </a:schemeClr>
                  </a:solidFill>
                  <a:highlight>
                    <a:srgbClr val="00AB51"/>
                  </a:highlight>
                  <a:latin typeface="+mn-lt"/>
                </a:endParaRPr>
              </a:p>
            </p:txBody>
          </p:sp>
          <p:sp>
            <p:nvSpPr>
              <p:cNvPr id="21" name="Title 6">
                <a:extLst>
                  <a:ext uri="{FF2B5EF4-FFF2-40B4-BE49-F238E27FC236}">
                    <a16:creationId xmlns:a16="http://schemas.microsoft.com/office/drawing/2014/main" id="{755DFE82-6F4B-4D24-A2F6-BBBB06AFB186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9021710" y="2616138"/>
                <a:ext cx="1378103" cy="5234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noAutofit/>
              </a:bodyPr>
              <a:lstStyle>
                <a:lvl1pPr marL="0" indent="0" algn="l" rtl="0" eaLnBrk="1" fontAlgn="base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0"/>
                  </a:spcAft>
                  <a:buFont typeface="Arial"/>
                  <a:buNone/>
                  <a:defRPr sz="2200" b="1" i="0" cap="all" baseline="0">
                    <a:solidFill>
                      <a:schemeClr val="tx1"/>
                    </a:solidFill>
                    <a:latin typeface="+mn-lt"/>
                    <a:ea typeface="+mj-ea"/>
                    <a:cs typeface="Andes ExtraLight"/>
                  </a:defRPr>
                </a:lvl1pPr>
                <a:lvl2pPr algn="ctr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2600" b="1">
                    <a:solidFill>
                      <a:srgbClr val="014C6D"/>
                    </a:solidFill>
                    <a:latin typeface="Trebuchet MS" pitchFamily="34" charset="0"/>
                  </a:defRPr>
                </a:lvl2pPr>
                <a:lvl3pPr algn="ctr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2600" b="1">
                    <a:solidFill>
                      <a:srgbClr val="014C6D"/>
                    </a:solidFill>
                    <a:latin typeface="Trebuchet MS" pitchFamily="34" charset="0"/>
                  </a:defRPr>
                </a:lvl3pPr>
                <a:lvl4pPr algn="ctr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2600" b="1">
                    <a:solidFill>
                      <a:srgbClr val="014C6D"/>
                    </a:solidFill>
                    <a:latin typeface="Trebuchet MS" pitchFamily="34" charset="0"/>
                  </a:defRPr>
                </a:lvl4pPr>
                <a:lvl5pPr algn="ctr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2600" b="1">
                    <a:solidFill>
                      <a:srgbClr val="014C6D"/>
                    </a:solidFill>
                    <a:latin typeface="Trebuchet MS" pitchFamily="34" charset="0"/>
                  </a:defRPr>
                </a:lvl5pPr>
                <a:lvl6pPr marL="457200" algn="ctr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2600" b="1">
                    <a:solidFill>
                      <a:srgbClr val="014C6D"/>
                    </a:solidFill>
                    <a:latin typeface="Trebuchet MS" pitchFamily="34" charset="0"/>
                  </a:defRPr>
                </a:lvl6pPr>
                <a:lvl7pPr marL="914400" algn="ctr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2600" b="1">
                    <a:solidFill>
                      <a:srgbClr val="014C6D"/>
                    </a:solidFill>
                    <a:latin typeface="Trebuchet MS" pitchFamily="34" charset="0"/>
                  </a:defRPr>
                </a:lvl7pPr>
                <a:lvl8pPr marL="1371600" algn="ctr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2600" b="1">
                    <a:solidFill>
                      <a:srgbClr val="014C6D"/>
                    </a:solidFill>
                    <a:latin typeface="Trebuchet MS" pitchFamily="34" charset="0"/>
                  </a:defRPr>
                </a:lvl8pPr>
                <a:lvl9pPr marL="1828800" algn="ctr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2600" b="1">
                    <a:solidFill>
                      <a:srgbClr val="014C6D"/>
                    </a:solidFill>
                    <a:latin typeface="Trebuchet MS" pitchFamily="34" charset="0"/>
                  </a:defRPr>
                </a:lvl9pPr>
              </a:lstStyle>
              <a:p>
                <a:r>
                  <a:rPr lang="en-US" sz="1500" kern="0" cap="none" dirty="0">
                    <a:solidFill>
                      <a:schemeClr val="bg1"/>
                    </a:solidFill>
                  </a:rPr>
                  <a:t>Debt Capital</a:t>
                </a:r>
              </a:p>
              <a:p>
                <a:r>
                  <a:rPr lang="en-US" sz="1500" kern="0" cap="none" dirty="0">
                    <a:solidFill>
                      <a:schemeClr val="bg1"/>
                    </a:solidFill>
                  </a:rPr>
                  <a:t>Investors</a:t>
                </a:r>
              </a:p>
            </p:txBody>
          </p:sp>
          <p:pic>
            <p:nvPicPr>
              <p:cNvPr id="22" name="Graphic 21" descr="UpwardTrend_LTR">
                <a:extLst>
                  <a:ext uri="{FF2B5EF4-FFF2-40B4-BE49-F238E27FC236}">
                    <a16:creationId xmlns:a16="http://schemas.microsoft.com/office/drawing/2014/main" id="{57AE9A5D-4A01-4AC1-AABF-276ECBE831A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8344584" y="2464222"/>
                <a:ext cx="588208" cy="807240"/>
              </a:xfrm>
              <a:prstGeom prst="rect">
                <a:avLst/>
              </a:prstGeom>
            </p:spPr>
          </p:pic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7566B9A7-4382-4553-9703-C9E688439084}"/>
                </a:ext>
              </a:extLst>
            </p:cNvPr>
            <p:cNvGrpSpPr/>
            <p:nvPr/>
          </p:nvGrpSpPr>
          <p:grpSpPr>
            <a:xfrm>
              <a:off x="354755" y="2432894"/>
              <a:ext cx="2286000" cy="640080"/>
              <a:chOff x="105481" y="2464222"/>
              <a:chExt cx="2636131" cy="792000"/>
            </a:xfrm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DE2364EB-75F5-4EF6-A1CE-C950F2257A06}"/>
                  </a:ext>
                </a:extLst>
              </p:cNvPr>
              <p:cNvSpPr/>
              <p:nvPr/>
            </p:nvSpPr>
            <p:spPr bwMode="auto">
              <a:xfrm>
                <a:off x="105481" y="2464222"/>
                <a:ext cx="2636131" cy="79200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86914" indent="-86914" defTabSz="685783">
                  <a:spcBef>
                    <a:spcPct val="50000"/>
                  </a:spcBef>
                  <a:buFontTx/>
                  <a:buChar char="•"/>
                </a:pPr>
                <a:endParaRPr lang="en-US" sz="975" b="0" dirty="0">
                  <a:latin typeface="+mn-lt"/>
                </a:endParaRPr>
              </a:p>
            </p:txBody>
          </p:sp>
          <p:sp>
            <p:nvSpPr>
              <p:cNvPr id="25" name="Title 6">
                <a:extLst>
                  <a:ext uri="{FF2B5EF4-FFF2-40B4-BE49-F238E27FC236}">
                    <a16:creationId xmlns:a16="http://schemas.microsoft.com/office/drawing/2014/main" id="{D7F88F80-EC94-4EA7-96D2-D8BB29FDAA39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40363" y="2535385"/>
                <a:ext cx="1767750" cy="5234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noAutofit/>
              </a:bodyPr>
              <a:lstStyle>
                <a:lvl1pPr marL="0" indent="0" algn="l" rtl="0" eaLnBrk="1" fontAlgn="base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0"/>
                  </a:spcAft>
                  <a:buFont typeface="Arial"/>
                  <a:buNone/>
                  <a:defRPr sz="2200" b="1" i="0" cap="all" baseline="0">
                    <a:solidFill>
                      <a:schemeClr val="tx1"/>
                    </a:solidFill>
                    <a:latin typeface="+mn-lt"/>
                    <a:ea typeface="+mj-ea"/>
                    <a:cs typeface="Andes ExtraLight"/>
                  </a:defRPr>
                </a:lvl1pPr>
                <a:lvl2pPr algn="ctr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2600" b="1">
                    <a:solidFill>
                      <a:srgbClr val="014C6D"/>
                    </a:solidFill>
                    <a:latin typeface="Trebuchet MS" pitchFamily="34" charset="0"/>
                  </a:defRPr>
                </a:lvl2pPr>
                <a:lvl3pPr algn="ctr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2600" b="1">
                    <a:solidFill>
                      <a:srgbClr val="014C6D"/>
                    </a:solidFill>
                    <a:latin typeface="Trebuchet MS" pitchFamily="34" charset="0"/>
                  </a:defRPr>
                </a:lvl3pPr>
                <a:lvl4pPr algn="ctr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2600" b="1">
                    <a:solidFill>
                      <a:srgbClr val="014C6D"/>
                    </a:solidFill>
                    <a:latin typeface="Trebuchet MS" pitchFamily="34" charset="0"/>
                  </a:defRPr>
                </a:lvl4pPr>
                <a:lvl5pPr algn="ctr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2600" b="1">
                    <a:solidFill>
                      <a:srgbClr val="014C6D"/>
                    </a:solidFill>
                    <a:latin typeface="Trebuchet MS" pitchFamily="34" charset="0"/>
                  </a:defRPr>
                </a:lvl5pPr>
                <a:lvl6pPr marL="457200" algn="ctr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2600" b="1">
                    <a:solidFill>
                      <a:srgbClr val="014C6D"/>
                    </a:solidFill>
                    <a:latin typeface="Trebuchet MS" pitchFamily="34" charset="0"/>
                  </a:defRPr>
                </a:lvl6pPr>
                <a:lvl7pPr marL="914400" algn="ctr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2600" b="1">
                    <a:solidFill>
                      <a:srgbClr val="014C6D"/>
                    </a:solidFill>
                    <a:latin typeface="Trebuchet MS" pitchFamily="34" charset="0"/>
                  </a:defRPr>
                </a:lvl7pPr>
                <a:lvl8pPr marL="1371600" algn="ctr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2600" b="1">
                    <a:solidFill>
                      <a:srgbClr val="014C6D"/>
                    </a:solidFill>
                    <a:latin typeface="Trebuchet MS" pitchFamily="34" charset="0"/>
                  </a:defRPr>
                </a:lvl8pPr>
                <a:lvl9pPr marL="1828800" algn="ctr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2600" b="1">
                    <a:solidFill>
                      <a:srgbClr val="014C6D"/>
                    </a:solidFill>
                    <a:latin typeface="Trebuchet MS" pitchFamily="34" charset="0"/>
                  </a:defRPr>
                </a:lvl9pPr>
              </a:lstStyle>
              <a:p>
                <a:r>
                  <a:rPr lang="en-US" sz="1500" kern="0" cap="none" dirty="0">
                    <a:solidFill>
                      <a:schemeClr val="bg1"/>
                    </a:solidFill>
                  </a:rPr>
                  <a:t>Businesses-Borrowers</a:t>
                </a:r>
              </a:p>
            </p:txBody>
          </p:sp>
          <p:pic>
            <p:nvPicPr>
              <p:cNvPr id="26" name="Graphic 25" descr="Contract_LTR">
                <a:extLst>
                  <a:ext uri="{FF2B5EF4-FFF2-40B4-BE49-F238E27FC236}">
                    <a16:creationId xmlns:a16="http://schemas.microsoft.com/office/drawing/2014/main" id="{30824F1E-3842-47DA-A309-D0E9BD679A9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160389" y="2538811"/>
                <a:ext cx="642832" cy="658063"/>
              </a:xfrm>
              <a:prstGeom prst="rect">
                <a:avLst/>
              </a:prstGeom>
            </p:spPr>
          </p:pic>
        </p:grp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E5A9FEC9-68A3-409A-981F-86E5B334A3D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720498" y="2731649"/>
              <a:ext cx="640080" cy="0"/>
            </a:xfrm>
            <a:prstGeom prst="straightConnector1">
              <a:avLst/>
            </a:prstGeom>
            <a:noFill/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triangle" w="lg" len="lg"/>
              <a:tailEnd type="triangle" w="lg" len="lg"/>
            </a:ln>
            <a:effectLst/>
          </p:spPr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5BB048A1-775B-44A8-95C7-6A214B12544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65745" y="2731649"/>
              <a:ext cx="640080" cy="0"/>
            </a:xfrm>
            <a:prstGeom prst="straightConnector1">
              <a:avLst/>
            </a:prstGeom>
            <a:noFill/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triangle" w="lg" len="lg"/>
              <a:tailEnd type="triangle" w="lg" len="lg"/>
            </a:ln>
            <a:effectLst/>
          </p:spPr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6063AB5-12AD-4260-B662-23EB1488E03A}"/>
                </a:ext>
              </a:extLst>
            </p:cNvPr>
            <p:cNvSpPr txBox="1"/>
            <p:nvPr/>
          </p:nvSpPr>
          <p:spPr>
            <a:xfrm>
              <a:off x="3387500" y="3279736"/>
              <a:ext cx="2286000" cy="2911136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1435" tIns="51435" rIns="51435" bIns="51435" numCol="1" spcCol="1270" anchor="ctr" anchorCtr="0">
              <a:noAutofit/>
            </a:bodyPr>
            <a:lstStyle/>
            <a:p>
              <a:pPr lvl="0">
                <a:buFontTx/>
                <a:buNone/>
              </a:pPr>
              <a:r>
                <a:rPr lang="en-US" altLang="en-US" sz="1400" dirty="0">
                  <a:solidFill>
                    <a:schemeClr val="bg1"/>
                  </a:solidFill>
                </a:rPr>
                <a:t>Key risks of FIs:</a:t>
              </a: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r>
                <a:rPr lang="en-US" sz="1400" b="0" dirty="0">
                  <a:solidFill>
                    <a:schemeClr val="bg1"/>
                  </a:solidFill>
                </a:rPr>
                <a:t>Credit risks: solvency reduction</a:t>
              </a: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r>
                <a:rPr lang="en-US" sz="1400" b="0" dirty="0">
                  <a:solidFill>
                    <a:schemeClr val="bg1"/>
                  </a:solidFill>
                </a:rPr>
                <a:t>Market risk: reduction of collateral value</a:t>
              </a: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r>
                <a:rPr lang="en-US" sz="1400" b="0" dirty="0">
                  <a:solidFill>
                    <a:schemeClr val="bg1"/>
                  </a:solidFill>
                </a:rPr>
                <a:t>Reputation risk: negative coverage in the media</a:t>
              </a:r>
            </a:p>
            <a:p>
              <a:pPr lvl="0"/>
              <a:endParaRPr lang="en-US" altLang="en-US" sz="1400" i="1" dirty="0">
                <a:solidFill>
                  <a:schemeClr val="bg1"/>
                </a:solidFill>
              </a:endParaRPr>
            </a:p>
            <a:p>
              <a:pPr lvl="0"/>
              <a:r>
                <a:rPr lang="en-US" altLang="en-US" sz="1400" dirty="0">
                  <a:solidFill>
                    <a:schemeClr val="bg1"/>
                  </a:solidFill>
                </a:rPr>
                <a:t>Other risks: </a:t>
              </a: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r>
                <a:rPr lang="en-US" sz="1400" b="0" dirty="0">
                  <a:solidFill>
                    <a:schemeClr val="bg1"/>
                  </a:solidFill>
                </a:rPr>
                <a:t>Responsibility for environmental and social damage caused by the client / investee</a:t>
              </a:r>
              <a:endParaRPr lang="en-US" sz="1400" dirty="0">
                <a:solidFill>
                  <a:srgbClr val="FFFFFF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30" name="Arrow: Right 34">
              <a:extLst>
                <a:ext uri="{FF2B5EF4-FFF2-40B4-BE49-F238E27FC236}">
                  <a16:creationId xmlns:a16="http://schemas.microsoft.com/office/drawing/2014/main" id="{CAF166B9-5FC8-44FD-B7F3-CDE0175E9F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0974" y="3997490"/>
              <a:ext cx="415806" cy="857965"/>
            </a:xfrm>
            <a:prstGeom prst="rightArrow">
              <a:avLst>
                <a:gd name="adj1" fmla="val 50000"/>
                <a:gd name="adj2" fmla="val 50052"/>
              </a:avLst>
            </a:prstGeom>
            <a:solidFill>
              <a:schemeClr val="bg1">
                <a:lumMod val="50000"/>
              </a:schemeClr>
            </a:solidFill>
            <a:ln w="9525" algn="ctr">
              <a:noFill/>
              <a:round/>
              <a:headEnd/>
              <a:tailEnd/>
            </a:ln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2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100">
                <a:latin typeface="+mn-lt"/>
              </a:endParaRPr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2B164EAD-2837-4B1E-BDF3-E1AB65C23C8A}"/>
              </a:ext>
            </a:extLst>
          </p:cNvPr>
          <p:cNvSpPr/>
          <p:nvPr/>
        </p:nvSpPr>
        <p:spPr>
          <a:xfrm>
            <a:off x="412194" y="5189915"/>
            <a:ext cx="83772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ts val="1800"/>
              </a:spcBef>
              <a:spcAft>
                <a:spcPts val="1800"/>
              </a:spcAft>
              <a:defRPr/>
            </a:pPr>
            <a:r>
              <a:rPr lang="en-US" sz="1800" b="0" kern="0" dirty="0">
                <a:solidFill>
                  <a:srgbClr val="033053"/>
                </a:solidFill>
                <a:latin typeface="+mj-lt"/>
              </a:rPr>
              <a:t>ESRM is a mechanism that integrates environmental and social risk management</a:t>
            </a:r>
            <a:r>
              <a:rPr lang="ru-RU" sz="1800" b="0" kern="0" dirty="0">
                <a:solidFill>
                  <a:srgbClr val="033053"/>
                </a:solidFill>
                <a:latin typeface="+mj-lt"/>
              </a:rPr>
              <a:t> </a:t>
            </a:r>
            <a:r>
              <a:rPr lang="en-US" sz="1800" b="0" kern="0" dirty="0">
                <a:solidFill>
                  <a:srgbClr val="033053"/>
                </a:solidFill>
                <a:latin typeface="+mj-lt"/>
              </a:rPr>
              <a:t>into existing financial institution’s business processes.</a:t>
            </a:r>
          </a:p>
        </p:txBody>
      </p:sp>
    </p:spTree>
    <p:extLst>
      <p:ext uri="{BB962C8B-B14F-4D97-AF65-F5344CB8AC3E}">
        <p14:creationId xmlns:p14="http://schemas.microsoft.com/office/powerpoint/2010/main" val="3903232641"/>
      </p:ext>
    </p:extLst>
  </p:cSld>
  <p:clrMapOvr>
    <a:masterClrMapping/>
  </p:clrMapOvr>
</p:sld>
</file>

<file path=ppt/theme/theme1.xml><?xml version="1.0" encoding="utf-8"?>
<a:theme xmlns:a="http://schemas.openxmlformats.org/drawingml/2006/main" name="IFC Fixed Logo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cDescription xmlns="36406fd7-d3bd-484f-a6cb-700fe8b85c17" xsi:nil="true"/>
    <TaxCatchAll xmlns="36406fd7-d3bd-484f-a6cb-700fe8b85c17"/>
    <iFIG_x0020_Document_x0020_Approval xmlns="5be16ef3-cb00-4f56-b59f-6bbf63309f5b">
      <Url xsi:nil="true"/>
      <Description xsi:nil="true"/>
    </iFIG_x0020_Document_x0020_Approval>
    <j36900277f0d425b9708977b8040c9b8 xmlns="36406fd7-d3bd-484f-a6cb-700fe8b85c17">
      <Terms xmlns="http://schemas.microsoft.com/office/infopath/2007/PartnerControls"/>
    </j36900277f0d425b9708977b8040c9b8>
    <ExternalAuthor xmlns="36406fd7-d3bd-484f-a6cb-700fe8b85c17" xsi:nil="true"/>
    <pd1bd50f76644a0e89e589a65c6926e9 xmlns="36406fd7-d3bd-484f-a6cb-700fe8b85c17">
      <Terms xmlns="http://schemas.microsoft.com/office/infopath/2007/PartnerControls"/>
    </pd1bd50f76644a0e89e589a65c6926e9>
    <FIGAuthor xmlns="36406fd7-d3bd-484f-a6cb-700fe8b85c17">
      <UserInfo>
        <DisplayName/>
        <AccountId xsi:nil="true"/>
        <AccountType/>
      </UserInfo>
    </FIGAuthor>
    <n252645992f74da1a60a4006638a566d xmlns="36406fd7-d3bd-484f-a6cb-700fe8b85c17">
      <Terms xmlns="http://schemas.microsoft.com/office/infopath/2007/PartnerControls"/>
    </n252645992f74da1a60a4006638a566d>
    <a8fdeca9480945c5bdbdda2ffdd17d53 xmlns="36406fd7-d3bd-484f-a6cb-700fe8b85c17">
      <Terms xmlns="http://schemas.microsoft.com/office/infopath/2007/PartnerControls"/>
    </a8fdeca9480945c5bdbdda2ffdd17d53>
    <IconOverlay xmlns="http://schemas.microsoft.com/sharepoint/v4" xsi:nil="true"/>
    <gc354c161f424e04ade2b13f60b29f82 xmlns="36406fd7-d3bd-484f-a6cb-700fe8b85c17">
      <Terms xmlns="http://schemas.microsoft.com/office/infopath/2007/PartnerControls"/>
    </gc354c161f424e04ade2b13f60b29f82>
    <k64cca870363407880d860f7007ae1b9 xmlns="36406fd7-d3bd-484f-a6cb-700fe8b85c17">
      <Terms xmlns="http://schemas.microsoft.com/office/infopath/2007/PartnerControls"/>
    </k64cca870363407880d860f7007ae1b9>
    <kb25de6996c44c8b9cc68c67272285b5 xmlns="36406fd7-d3bd-484f-a6cb-700fe8b85c17">
      <Terms xmlns="http://schemas.microsoft.com/office/infopath/2007/PartnerControls"/>
    </kb25de6996c44c8b9cc68c67272285b5>
    <b3d7024defbc4744b2b8a3f2374af09a xmlns="36406fd7-d3bd-484f-a6cb-700fe8b85c17">
      <Terms xmlns="http://schemas.microsoft.com/office/infopath/2007/PartnerControls"/>
    </b3d7024defbc4744b2b8a3f2374af09a>
    <n608717faaaa4ad49192946f1af5de08 xmlns="36406fd7-d3bd-484f-a6cb-700fe8b85c17">
      <Terms xmlns="http://schemas.microsoft.com/office/infopath/2007/PartnerControls"/>
    </n608717faaaa4ad49192946f1af5de08>
    <FunctionText xmlns="5be16ef3-cb00-4f56-b59f-6bbf63309f5b" xsi:nil="true"/>
    <m7568016aabe4449a36fab7d56fffc7b xmlns="36406fd7-d3bd-484f-a6cb-700fe8b85c17">
      <Terms xmlns="http://schemas.microsoft.com/office/infopath/2007/PartnerControls"/>
    </m7568016aabe4449a36fab7d56fffc7b>
    <IsFeatured xmlns="5be16ef3-cb00-4f56-b59f-6bbf63309f5b">false</IsFeatured>
    <i8e69a710c514d0ebde98bafebc40fa2 xmlns="36406fd7-d3bd-484f-a6cb-700fe8b85c17">
      <Terms xmlns="http://schemas.microsoft.com/office/infopath/2007/PartnerControls"/>
    </i8e69a710c514d0ebde98bafebc40fa2>
    <beb9690b2bca4af1bc97a1760bc9eada xmlns="36406fd7-d3bd-484f-a6cb-700fe8b85c17">
      <Terms xmlns="http://schemas.microsoft.com/office/infopath/2007/PartnerControls"/>
    </beb9690b2bca4af1bc97a1760bc9eada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FIGProductDocument" ma:contentTypeID="0x010100291A8991AD16E34CAC3A411F04D3EE570100C84520B8DE34EB45811B26B1B222528D" ma:contentTypeVersion="23" ma:contentTypeDescription="" ma:contentTypeScope="" ma:versionID="29936519cb6c6682c62a5819bac5759d">
  <xsd:schema xmlns:xsd="http://www.w3.org/2001/XMLSchema" xmlns:xs="http://www.w3.org/2001/XMLSchema" xmlns:p="http://schemas.microsoft.com/office/2006/metadata/properties" xmlns:ns2="36406fd7-d3bd-484f-a6cb-700fe8b85c17" xmlns:ns3="5be16ef3-cb00-4f56-b59f-6bbf63309f5b" xmlns:ns4="http://schemas.microsoft.com/sharepoint/v4" targetNamespace="http://schemas.microsoft.com/office/2006/metadata/properties" ma:root="true" ma:fieldsID="0102d03784afe4e44baa5be87572db31" ns2:_="" ns3:_="" ns4:_="">
    <xsd:import namespace="36406fd7-d3bd-484f-a6cb-700fe8b85c17"/>
    <xsd:import namespace="5be16ef3-cb00-4f56-b59f-6bbf63309f5b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DocDescription" minOccurs="0"/>
                <xsd:element ref="ns2:FIGAuthor" minOccurs="0"/>
                <xsd:element ref="ns2:ExternalAuthor" minOccurs="0"/>
                <xsd:element ref="ns2:gc354c161f424e04ade2b13f60b29f82" minOccurs="0"/>
                <xsd:element ref="ns2:TaxCatchAllLabel" minOccurs="0"/>
                <xsd:element ref="ns2:b3d7024defbc4744b2b8a3f2374af09a" minOccurs="0"/>
                <xsd:element ref="ns2:kb25de6996c44c8b9cc68c67272285b5" minOccurs="0"/>
                <xsd:element ref="ns2:i8e69a710c514d0ebde98bafebc40fa2" minOccurs="0"/>
                <xsd:element ref="ns2:pd1bd50f76644a0e89e589a65c6926e9" minOccurs="0"/>
                <xsd:element ref="ns2:k64cca870363407880d860f7007ae1b9" minOccurs="0"/>
                <xsd:element ref="ns2:n608717faaaa4ad49192946f1af5de08" minOccurs="0"/>
                <xsd:element ref="ns2:n252645992f74da1a60a4006638a566d" minOccurs="0"/>
                <xsd:element ref="ns2:TaxCatchAll" minOccurs="0"/>
                <xsd:element ref="ns3:IsFeatured" minOccurs="0"/>
                <xsd:element ref="ns4:IconOverlay" minOccurs="0"/>
                <xsd:element ref="ns3:iFIG_x0020_Document_x0020_Approval" minOccurs="0"/>
                <xsd:element ref="ns3:FunctionText" minOccurs="0"/>
                <xsd:element ref="ns2:a8fdeca9480945c5bdbdda2ffdd17d53" minOccurs="0"/>
                <xsd:element ref="ns2:j36900277f0d425b9708977b8040c9b8" minOccurs="0"/>
                <xsd:element ref="ns2:beb9690b2bca4af1bc97a1760bc9eada" minOccurs="0"/>
                <xsd:element ref="ns2:m7568016aabe4449a36fab7d56fffc7b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406fd7-d3bd-484f-a6cb-700fe8b85c17" elementFormDefault="qualified">
    <xsd:import namespace="http://schemas.microsoft.com/office/2006/documentManagement/types"/>
    <xsd:import namespace="http://schemas.microsoft.com/office/infopath/2007/PartnerControls"/>
    <xsd:element name="DocDescription" ma:index="2" nillable="true" ma:displayName="Document Description" ma:description="A brief description of the document" ma:internalName="DocDescription" ma:readOnly="false">
      <xsd:simpleType>
        <xsd:restriction base="dms:Note">
          <xsd:maxLength value="255"/>
        </xsd:restriction>
      </xsd:simpleType>
    </xsd:element>
    <xsd:element name="FIGAuthor" ma:index="4" nillable="true" ma:displayName="FIG Author" ma:description="Please set the primary author for this document" ma:list="UserInfo" ma:SharePointGroup="0" ma:internalName="FIGAuthor" ma:readOnly="fals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xternalAuthor" ma:index="5" nillable="true" ma:displayName="External Author" ma:description="The author for content generated by a non-FIG user" ma:internalName="ExternalAuthor0">
      <xsd:simpleType>
        <xsd:restriction base="dms:Text">
          <xsd:maxLength value="255"/>
        </xsd:restriction>
      </xsd:simpleType>
    </xsd:element>
    <xsd:element name="gc354c161f424e04ade2b13f60b29f82" ma:index="13" nillable="true" ma:taxonomy="true" ma:internalName="gc354c161f424e04ade2b13f60b29f82" ma:taxonomyFieldName="ClientType" ma:displayName="Client Type" ma:default="" ma:fieldId="{0c354c16-1f42-4e04-ade2-b13f60b29f82}" ma:taxonomyMulti="true" ma:sspId="dc770d97-f5f5-4a76-b595-8bb7d7a0df90" ma:termSetId="d2b0d7cb-2c77-4bf1-a154-62657c1aef4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Label" ma:index="14" nillable="true" ma:displayName="Taxonomy Catch All Column1" ma:hidden="true" ma:list="{57aaaefa-0a32-4be1-a634-63095b2e08c4}" ma:internalName="TaxCatchAllLabel" ma:readOnly="true" ma:showField="CatchAllDataLabel" ma:web="36406fd7-d3bd-484f-a6cb-700fe8b85c1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b3d7024defbc4744b2b8a3f2374af09a" ma:index="15" nillable="true" ma:taxonomy="true" ma:internalName="b3d7024defbc4744b2b8a3f2374af09a" ma:taxonomyFieldName="Country" ma:displayName="Country" ma:default="" ma:fieldId="{b3d7024d-efbc-4744-b2b8-a3f2374af09a}" ma:taxonomyMulti="true" ma:sspId="dc770d97-f5f5-4a76-b595-8bb7d7a0df90" ma:termSetId="cf8f8331-371d-44d8-9a6b-2bfd035a20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kb25de6996c44c8b9cc68c67272285b5" ma:index="17" nillable="true" ma:taxonomy="true" ma:internalName="kb25de6996c44c8b9cc68c67272285b5" ma:taxonomyFieldName="FinancialProducts" ma:displayName="Financial Products" ma:default="" ma:fieldId="{4b25de69-96c4-4c8b-9cc6-8c67272285b5}" ma:taxonomyMulti="true" ma:sspId="dc770d97-f5f5-4a76-b595-8bb7d7a0df90" ma:termSetId="8f043dab-b6d0-49a9-a989-4cabfcdcfee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8e69a710c514d0ebde98bafebc40fa2" ma:index="19" nillable="true" ma:taxonomy="true" ma:internalName="i8e69a710c514d0ebde98bafebc40fa2" ma:taxonomyFieldName="Function" ma:displayName="Function" ma:default="" ma:fieldId="{28e69a71-0c51-4d0e-bde9-8bafebc40fa2}" ma:taxonomyMulti="true" ma:sspId="dc770d97-f5f5-4a76-b595-8bb7d7a0df90" ma:termSetId="71f94ddd-e9e8-4f95-9c7a-8f92c68d0c3c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d1bd50f76644a0e89e589a65c6926e9" ma:index="21" nillable="true" ma:taxonomy="true" ma:internalName="pd1bd50f76644a0e89e589a65c6926e9" ma:taxonomyFieldName="ProductSector" ma:displayName="Product or Sector" ma:default="" ma:fieldId="{9d1bd50f-7664-4a0e-89e5-89a65c6926e9}" ma:taxonomyMulti="true" ma:sspId="dc770d97-f5f5-4a76-b595-8bb7d7a0df90" ma:termSetId="4a1efc64-90f8-4d4b-a28e-f7f9304cf44c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k64cca870363407880d860f7007ae1b9" ma:index="22" nillable="true" ma:taxonomy="true" ma:internalName="k64cca870363407880d860f7007ae1b9" ma:taxonomyFieldName="DocType" ma:displayName="Document Type" ma:default="" ma:fieldId="{464cca87-0363-4078-80d8-60f7007ae1b9}" ma:taxonomyMulti="true" ma:sspId="dc770d97-f5f5-4a76-b595-8bb7d7a0df90" ma:termSetId="fdc922f0-c35c-4348-8c45-30c546febde2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n608717faaaa4ad49192946f1af5de08" ma:index="23" nillable="true" ma:taxonomy="true" ma:internalName="n608717faaaa4ad49192946f1af5de08" ma:taxonomyFieldName="Region" ma:displayName="Region" ma:default="" ma:fieldId="{7608717f-aaaa-4ad4-9192-946f1af5de08}" ma:taxonomyMulti="true" ma:sspId="dc770d97-f5f5-4a76-b595-8bb7d7a0df90" ma:termSetId="25ee01f3-dd3c-4355-9a87-be502770c51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n252645992f74da1a60a4006638a566d" ma:index="25" nillable="true" ma:taxonomy="true" ma:internalName="n252645992f74da1a60a4006638a566d" ma:taxonomyFieldName="Service1" ma:displayName="Service" ma:default="" ma:fieldId="{72526459-92f7-4da1-a60a-4006638a566d}" ma:taxonomyMulti="true" ma:sspId="dc770d97-f5f5-4a76-b595-8bb7d7a0df90" ma:termSetId="9ce3d30c-37d7-4dde-98e5-f5f9fd108dd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26" nillable="true" ma:displayName="Taxonomy Catch All Column" ma:hidden="true" ma:list="{57aaaefa-0a32-4be1-a634-63095b2e08c4}" ma:internalName="TaxCatchAll" ma:showField="CatchAllData" ma:web="36406fd7-d3bd-484f-a6cb-700fe8b85c1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8fdeca9480945c5bdbdda2ffdd17d53" ma:index="34" nillable="true" ma:taxonomy="true" ma:internalName="a8fdeca9480945c5bdbdda2ffdd17d53" ma:taxonomyFieldName="PG_x0020__x0026__x0020_COE" ma:displayName="PG &amp; COE" ma:default="" ma:fieldId="{a8fdeca9-4809-45c5-bdbd-da2ffdd17d53}" ma:sspId="dc770d97-f5f5-4a76-b595-8bb7d7a0df90" ma:termSetId="66ea7706-413e-4e7e-afe2-13002f01d2f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j36900277f0d425b9708977b8040c9b8" ma:index="36" nillable="true" ma:taxonomy="true" ma:internalName="j36900277f0d425b9708977b8040c9b8" ma:taxonomyFieldName="Business_x0020_Tools0" ma:displayName="Business Tools" ma:indexed="true" ma:default="" ma:fieldId="{33690027-7f0d-425b-9708-977b8040c9b8}" ma:sspId="dc770d97-f5f5-4a76-b595-8bb7d7a0df90" ma:termSetId="5f44a7ba-fcd3-4347-a9d7-dba90a8998e8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eb9690b2bca4af1bc97a1760bc9eada" ma:index="38" nillable="true" ma:taxonomy="true" ma:internalName="beb9690b2bca4af1bc97a1760bc9eada" ma:taxonomyFieldName="Knowledge_x0020_Hub0" ma:displayName="Knowledge Hub" ma:default="" ma:fieldId="{beb9690b-2bca-4af1-bc97-a1760bc9eada}" ma:sspId="dc770d97-f5f5-4a76-b595-8bb7d7a0df90" ma:termSetId="ab9b44ff-9cff-494b-9bd8-8eed5b57f77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7568016aabe4449a36fab7d56fffc7b" ma:index="40" nillable="true" ma:taxonomy="true" ma:internalName="m7568016aabe4449a36fab7d56fffc7b" ma:taxonomyFieldName="Pitchbook_x0020_Center0" ma:displayName="Pitchbook Center" ma:default="" ma:fieldId="{67568016-aabe-4449-a36f-ab7d56fffc7b}" ma:sspId="dc770d97-f5f5-4a76-b595-8bb7d7a0df90" ma:termSetId="43209642-8fe2-41d0-8f0a-14774e590a29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e16ef3-cb00-4f56-b59f-6bbf63309f5b" elementFormDefault="qualified">
    <xsd:import namespace="http://schemas.microsoft.com/office/2006/documentManagement/types"/>
    <xsd:import namespace="http://schemas.microsoft.com/office/infopath/2007/PartnerControls"/>
    <xsd:element name="IsFeatured" ma:index="29" nillable="true" ma:displayName="Featured Document" ma:default="0" ma:internalName="IsFeatured">
      <xsd:simpleType>
        <xsd:restriction base="dms:Boolean"/>
      </xsd:simpleType>
    </xsd:element>
    <xsd:element name="iFIG_x0020_Document_x0020_Approval" ma:index="32" nillable="true" ma:displayName="iFIG Document Approval" ma:internalName="iFIG_x0020_Document_x0020_Approval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FunctionText" ma:index="33" nillable="true" ma:displayName="FunctionText" ma:internalName="FunctionText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30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6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F21C4C2-178D-4C60-9DDE-C119B52D8DA7}">
  <ds:schemaRefs>
    <ds:schemaRef ds:uri="http://schemas.microsoft.com/office/2006/metadata/properties"/>
    <ds:schemaRef ds:uri="http://schemas.microsoft.com/office/infopath/2007/PartnerControls"/>
    <ds:schemaRef ds:uri="36406fd7-d3bd-484f-a6cb-700fe8b85c17"/>
    <ds:schemaRef ds:uri="5be16ef3-cb00-4f56-b59f-6bbf63309f5b"/>
    <ds:schemaRef ds:uri="http://schemas.microsoft.com/sharepoint/v4"/>
  </ds:schemaRefs>
</ds:datastoreItem>
</file>

<file path=customXml/itemProps2.xml><?xml version="1.0" encoding="utf-8"?>
<ds:datastoreItem xmlns:ds="http://schemas.openxmlformats.org/officeDocument/2006/customXml" ds:itemID="{69244797-8A04-4A90-BC7B-DB61A1EB938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6406fd7-d3bd-484f-a6cb-700fe8b85c17"/>
    <ds:schemaRef ds:uri="5be16ef3-cb00-4f56-b59f-6bbf63309f5b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7E714D6-9700-4975-B0FC-069C253DB0F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4172</TotalTime>
  <Words>228</Words>
  <Application>Microsoft Office PowerPoint</Application>
  <PresentationFormat>On-screen Show (4:3)</PresentationFormat>
  <Paragraphs>44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Andes ExtraLight</vt:lpstr>
      <vt:lpstr>Arial</vt:lpstr>
      <vt:lpstr>Arial Bold</vt:lpstr>
      <vt:lpstr>Arial Regular</vt:lpstr>
      <vt:lpstr>Times New Roman</vt:lpstr>
      <vt:lpstr>Trebuchet MS</vt:lpstr>
      <vt:lpstr>Wingdings</vt:lpstr>
      <vt:lpstr>IFC Fixed Logo</vt:lpstr>
      <vt:lpstr>Green Bonds Market Development  and the Importance of ESG Disclosure   </vt:lpstr>
      <vt:lpstr>Green bonds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Climate Finance Pitchbook</dc:title>
  <dc:creator>Gursimran Rooprai</dc:creator>
  <cp:lastModifiedBy>Aliaksandr Novikau</cp:lastModifiedBy>
  <cp:revision>982</cp:revision>
  <cp:lastPrinted>2018-10-09T17:10:53Z</cp:lastPrinted>
  <dcterms:modified xsi:type="dcterms:W3CDTF">2020-11-19T16:33:04Z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0x010100291A8991AD16E34CAC3A411F04D3EE570100C84520B8DE34EB45811B26B1B222528D</vt:lpwstr>
  </property>
  <property fmtid="{D5CDD505-2E9C-101B-9397-08002B2CF9AE}" pid="3" name="ProductSector">
    <vt:lpwstr/>
  </property>
  <property fmtid="{D5CDD505-2E9C-101B-9397-08002B2CF9AE}" pid="4" name="Spotlights">
    <vt:lpwstr/>
  </property>
  <property fmtid="{D5CDD505-2E9C-101B-9397-08002B2CF9AE}" pid="5" name="Presentations">
    <vt:lpwstr/>
  </property>
  <property fmtid="{D5CDD505-2E9C-101B-9397-08002B2CF9AE}" pid="6" name="k05842b6308a40869fbec261799ae9d4">
    <vt:lpwstr/>
  </property>
  <property fmtid="{D5CDD505-2E9C-101B-9397-08002B2CF9AE}" pid="7" name="Strategy">
    <vt:lpwstr/>
  </property>
  <property fmtid="{D5CDD505-2E9C-101B-9397-08002B2CF9AE}" pid="8" name="Knowledge_x0020_Hub">
    <vt:lpwstr/>
  </property>
  <property fmtid="{D5CDD505-2E9C-101B-9397-08002B2CF9AE}" pid="9" name="o450161b5a264afdb62ea477cee62933">
    <vt:lpwstr/>
  </property>
  <property fmtid="{D5CDD505-2E9C-101B-9397-08002B2CF9AE}" pid="10" name="Region">
    <vt:lpwstr/>
  </property>
  <property fmtid="{D5CDD505-2E9C-101B-9397-08002B2CF9AE}" pid="11" name="fd1bd4eea587460285e80060482b8302">
    <vt:lpwstr/>
  </property>
  <property fmtid="{D5CDD505-2E9C-101B-9397-08002B2CF9AE}" pid="12" name="e3bc221159b7438e9431068de0f489e5">
    <vt:lpwstr/>
  </property>
  <property fmtid="{D5CDD505-2E9C-101B-9397-08002B2CF9AE}" pid="13" name="Communications_x0020_Category">
    <vt:lpwstr/>
  </property>
  <property fmtid="{D5CDD505-2E9C-101B-9397-08002B2CF9AE}" pid="14" name="ClientType">
    <vt:lpwstr/>
  </property>
  <property fmtid="{D5CDD505-2E9C-101B-9397-08002B2CF9AE}" pid="15" name="Service1">
    <vt:lpwstr/>
  </property>
  <property fmtid="{D5CDD505-2E9C-101B-9397-08002B2CF9AE}" pid="16" name="DevelopmentImpact">
    <vt:lpwstr/>
  </property>
  <property fmtid="{D5CDD505-2E9C-101B-9397-08002B2CF9AE}" pid="17" name="m9e084573a8c430a971df384ec5bd8df">
    <vt:lpwstr/>
  </property>
  <property fmtid="{D5CDD505-2E9C-101B-9397-08002B2CF9AE}" pid="18" name="Pictures">
    <vt:lpwstr/>
  </property>
  <property fmtid="{D5CDD505-2E9C-101B-9397-08002B2CF9AE}" pid="19" name="jf64e579ce1a4cdf83265e46f1af308f">
    <vt:lpwstr/>
  </property>
  <property fmtid="{D5CDD505-2E9C-101B-9397-08002B2CF9AE}" pid="20" name="hd681872c2df431b8e90a1ff29292f1a">
    <vt:lpwstr/>
  </property>
  <property fmtid="{D5CDD505-2E9C-101B-9397-08002B2CF9AE}" pid="21" name="Function">
    <vt:lpwstr/>
  </property>
  <property fmtid="{D5CDD505-2E9C-101B-9397-08002B2CF9AE}" pid="22" name="FinancialProducts">
    <vt:lpwstr/>
  </property>
  <property fmtid="{D5CDD505-2E9C-101B-9397-08002B2CF9AE}" pid="23" name="d33fe5e566aa4379b9571e7745985c97">
    <vt:lpwstr/>
  </property>
  <property fmtid="{D5CDD505-2E9C-101B-9397-08002B2CF9AE}" pid="24" name="Country">
    <vt:lpwstr/>
  </property>
  <property fmtid="{D5CDD505-2E9C-101B-9397-08002B2CF9AE}" pid="25" name="hf0252469d3443b587216078360d581d">
    <vt:lpwstr/>
  </property>
  <property fmtid="{D5CDD505-2E9C-101B-9397-08002B2CF9AE}" pid="26" name="c1ed7e5167ab4e55abdccaedee0abc67">
    <vt:lpwstr/>
  </property>
  <property fmtid="{D5CDD505-2E9C-101B-9397-08002B2CF9AE}" pid="27" name="Plenary">
    <vt:lpwstr/>
  </property>
  <property fmtid="{D5CDD505-2E9C-101B-9397-08002B2CF9AE}" pid="28" name="Business_x0020_Tools0">
    <vt:lpwstr/>
  </property>
  <property fmtid="{D5CDD505-2E9C-101B-9397-08002B2CF9AE}" pid="29" name="Pitchbook_x0020_Center">
    <vt:lpwstr/>
  </property>
  <property fmtid="{D5CDD505-2E9C-101B-9397-08002B2CF9AE}" pid="30" name="Knowledge_x0020_Hub0">
    <vt:lpwstr/>
  </property>
  <property fmtid="{D5CDD505-2E9C-101B-9397-08002B2CF9AE}" pid="31" name="DocType">
    <vt:lpwstr/>
  </property>
  <property fmtid="{D5CDD505-2E9C-101B-9397-08002B2CF9AE}" pid="32" name="eb223f26d5664a688ef53cbcfa738ef2">
    <vt:lpwstr/>
  </property>
  <property fmtid="{D5CDD505-2E9C-101B-9397-08002B2CF9AE}" pid="33" name="oeccb9f697074f63b5984f65c020edbc">
    <vt:lpwstr/>
  </property>
  <property fmtid="{D5CDD505-2E9C-101B-9397-08002B2CF9AE}" pid="34" name="Business_x0020_Tools">
    <vt:lpwstr/>
  </property>
  <property fmtid="{D5CDD505-2E9C-101B-9397-08002B2CF9AE}" pid="35" name="IT_x0020_Category">
    <vt:lpwstr/>
  </property>
  <property fmtid="{D5CDD505-2E9C-101B-9397-08002B2CF9AE}" pid="36" name="Pitchbook_x0020_Center0">
    <vt:lpwstr/>
  </property>
  <property fmtid="{D5CDD505-2E9C-101B-9397-08002B2CF9AE}" pid="37" name="h8abd49e944344d386fd4557bc76e037">
    <vt:lpwstr/>
  </property>
  <property fmtid="{D5CDD505-2E9C-101B-9397-08002B2CF9AE}" pid="38" name="Breakouts">
    <vt:lpwstr/>
  </property>
  <property fmtid="{D5CDD505-2E9C-101B-9397-08002B2CF9AE}" pid="39" name="PG_x0020__x0026__x0020_COE">
    <vt:lpwstr/>
  </property>
  <property fmtid="{D5CDD505-2E9C-101B-9397-08002B2CF9AE}" pid="40" name="Videos">
    <vt:lpwstr/>
  </property>
  <property fmtid="{D5CDD505-2E9C-101B-9397-08002B2CF9AE}" pid="41" name="Communications Category">
    <vt:lpwstr/>
  </property>
  <property fmtid="{D5CDD505-2E9C-101B-9397-08002B2CF9AE}" pid="42" name="Business Tools">
    <vt:lpwstr/>
  </property>
  <property fmtid="{D5CDD505-2E9C-101B-9397-08002B2CF9AE}" pid="43" name="IT Category">
    <vt:lpwstr/>
  </property>
  <property fmtid="{D5CDD505-2E9C-101B-9397-08002B2CF9AE}" pid="44" name="Pitchbook Center0">
    <vt:lpwstr/>
  </property>
  <property fmtid="{D5CDD505-2E9C-101B-9397-08002B2CF9AE}" pid="45" name="Knowledge Hub">
    <vt:lpwstr/>
  </property>
  <property fmtid="{D5CDD505-2E9C-101B-9397-08002B2CF9AE}" pid="46" name="Business Tools0">
    <vt:lpwstr/>
  </property>
  <property fmtid="{D5CDD505-2E9C-101B-9397-08002B2CF9AE}" pid="47" name="Pitchbook Center">
    <vt:lpwstr/>
  </property>
  <property fmtid="{D5CDD505-2E9C-101B-9397-08002B2CF9AE}" pid="48" name="Knowledge Hub0">
    <vt:lpwstr/>
  </property>
  <property fmtid="{D5CDD505-2E9C-101B-9397-08002B2CF9AE}" pid="49" name="PG &amp; COE">
    <vt:lpwstr/>
  </property>
</Properties>
</file>